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Cormorant Garamond Light" charset="1" panose="00000400000000000000"/>
      <p:regular r:id="rId7"/>
    </p:embeddedFont>
    <p:embeddedFont>
      <p:font typeface="29LT Zarid Sans" charset="1" panose="00000500000000000000"/>
      <p:regular r:id="rId8"/>
    </p:embeddedFont>
    <p:embeddedFont>
      <p:font typeface="Beautifully Delicious Script" charset="1" panose="000005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21945600" cy="29260800"/>
          </a:xfrm>
          <a:custGeom>
            <a:avLst/>
            <a:gdLst/>
            <a:ahLst/>
            <a:cxnLst/>
            <a:rect r="r" b="b" t="t" l="l"/>
            <a:pathLst>
              <a:path h="29260800" w="21945600">
                <a:moveTo>
                  <a:pt x="0" y="0"/>
                </a:moveTo>
                <a:lnTo>
                  <a:pt x="21945600" y="0"/>
                </a:lnTo>
                <a:lnTo>
                  <a:pt x="21945600" y="29260800"/>
                </a:lnTo>
                <a:lnTo>
                  <a:pt x="0" y="29260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9090" t="-7704" r="-520" b="-18719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10463001">
            <a:off x="11849050" y="4196016"/>
            <a:ext cx="8795765" cy="11503516"/>
          </a:xfrm>
          <a:custGeom>
            <a:avLst/>
            <a:gdLst/>
            <a:ahLst/>
            <a:cxnLst/>
            <a:rect r="r" b="b" t="t" l="l"/>
            <a:pathLst>
              <a:path h="11503516" w="8795765">
                <a:moveTo>
                  <a:pt x="0" y="0"/>
                </a:moveTo>
                <a:lnTo>
                  <a:pt x="8795765" y="0"/>
                </a:lnTo>
                <a:lnTo>
                  <a:pt x="8795765" y="11503516"/>
                </a:lnTo>
                <a:lnTo>
                  <a:pt x="0" y="1150351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756946">
            <a:off x="1617982" y="2799171"/>
            <a:ext cx="8813804" cy="11527108"/>
          </a:xfrm>
          <a:custGeom>
            <a:avLst/>
            <a:gdLst/>
            <a:ahLst/>
            <a:cxnLst/>
            <a:rect r="r" b="b" t="t" l="l"/>
            <a:pathLst>
              <a:path h="11527108" w="8813804">
                <a:moveTo>
                  <a:pt x="0" y="0"/>
                </a:moveTo>
                <a:lnTo>
                  <a:pt x="8813804" y="0"/>
                </a:lnTo>
                <a:lnTo>
                  <a:pt x="8813804" y="11527108"/>
                </a:lnTo>
                <a:lnTo>
                  <a:pt x="0" y="115271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true" rot="2606461">
            <a:off x="2446798" y="14117656"/>
            <a:ext cx="8452828" cy="11055006"/>
          </a:xfrm>
          <a:custGeom>
            <a:avLst/>
            <a:gdLst/>
            <a:ahLst/>
            <a:cxnLst/>
            <a:rect r="r" b="b" t="t" l="l"/>
            <a:pathLst>
              <a:path h="11055006" w="8452828">
                <a:moveTo>
                  <a:pt x="0" y="11055006"/>
                </a:moveTo>
                <a:lnTo>
                  <a:pt x="8452828" y="11055006"/>
                </a:lnTo>
                <a:lnTo>
                  <a:pt x="8452828" y="0"/>
                </a:lnTo>
                <a:lnTo>
                  <a:pt x="0" y="0"/>
                </a:lnTo>
                <a:lnTo>
                  <a:pt x="0" y="11055006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9285935">
            <a:off x="11124769" y="15859020"/>
            <a:ext cx="8813804" cy="11527108"/>
          </a:xfrm>
          <a:custGeom>
            <a:avLst/>
            <a:gdLst/>
            <a:ahLst/>
            <a:cxnLst/>
            <a:rect r="r" b="b" t="t" l="l"/>
            <a:pathLst>
              <a:path h="11527108" w="8813804">
                <a:moveTo>
                  <a:pt x="0" y="0"/>
                </a:moveTo>
                <a:lnTo>
                  <a:pt x="8813804" y="0"/>
                </a:lnTo>
                <a:lnTo>
                  <a:pt x="8813804" y="11527108"/>
                </a:lnTo>
                <a:lnTo>
                  <a:pt x="0" y="1152710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268165" y="10169040"/>
            <a:ext cx="7302373" cy="9003546"/>
          </a:xfrm>
          <a:custGeom>
            <a:avLst/>
            <a:gdLst/>
            <a:ahLst/>
            <a:cxnLst/>
            <a:rect r="r" b="b" t="t" l="l"/>
            <a:pathLst>
              <a:path h="9003546" w="7302373">
                <a:moveTo>
                  <a:pt x="0" y="0"/>
                </a:moveTo>
                <a:lnTo>
                  <a:pt x="7302373" y="0"/>
                </a:lnTo>
                <a:lnTo>
                  <a:pt x="7302373" y="9003545"/>
                </a:lnTo>
                <a:lnTo>
                  <a:pt x="0" y="90035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-5705210">
            <a:off x="3797009" y="19497644"/>
            <a:ext cx="7302373" cy="9003546"/>
          </a:xfrm>
          <a:custGeom>
            <a:avLst/>
            <a:gdLst/>
            <a:ahLst/>
            <a:cxnLst/>
            <a:rect r="r" b="b" t="t" l="l"/>
            <a:pathLst>
              <a:path h="9003546" w="7302373">
                <a:moveTo>
                  <a:pt x="0" y="0"/>
                </a:moveTo>
                <a:lnTo>
                  <a:pt x="7302374" y="0"/>
                </a:lnTo>
                <a:lnTo>
                  <a:pt x="7302374" y="9003545"/>
                </a:lnTo>
                <a:lnTo>
                  <a:pt x="0" y="900354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4540302" y="4907767"/>
            <a:ext cx="12864996" cy="19445267"/>
            <a:chOff x="0" y="0"/>
            <a:chExt cx="6738807" cy="10185616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6738807" cy="10185616"/>
            </a:xfrm>
            <a:custGeom>
              <a:avLst/>
              <a:gdLst/>
              <a:ahLst/>
              <a:cxnLst/>
              <a:rect r="r" b="b" t="t" l="l"/>
              <a:pathLst>
                <a:path h="10185616" w="6738807">
                  <a:moveTo>
                    <a:pt x="44131" y="0"/>
                  </a:moveTo>
                  <a:lnTo>
                    <a:pt x="6694677" y="0"/>
                  </a:lnTo>
                  <a:cubicBezTo>
                    <a:pt x="6719050" y="0"/>
                    <a:pt x="6738807" y="19758"/>
                    <a:pt x="6738807" y="44131"/>
                  </a:cubicBezTo>
                  <a:lnTo>
                    <a:pt x="6738807" y="10141486"/>
                  </a:lnTo>
                  <a:cubicBezTo>
                    <a:pt x="6738807" y="10153190"/>
                    <a:pt x="6734158" y="10164414"/>
                    <a:pt x="6725882" y="10172691"/>
                  </a:cubicBezTo>
                  <a:cubicBezTo>
                    <a:pt x="6717605" y="10180967"/>
                    <a:pt x="6706381" y="10185616"/>
                    <a:pt x="6694677" y="10185616"/>
                  </a:cubicBezTo>
                  <a:lnTo>
                    <a:pt x="44131" y="10185616"/>
                  </a:lnTo>
                  <a:cubicBezTo>
                    <a:pt x="32426" y="10185616"/>
                    <a:pt x="21202" y="10180967"/>
                    <a:pt x="12926" y="10172691"/>
                  </a:cubicBezTo>
                  <a:cubicBezTo>
                    <a:pt x="4649" y="10164414"/>
                    <a:pt x="0" y="10153190"/>
                    <a:pt x="0" y="10141486"/>
                  </a:cubicBezTo>
                  <a:lnTo>
                    <a:pt x="0" y="44131"/>
                  </a:lnTo>
                  <a:cubicBezTo>
                    <a:pt x="0" y="32426"/>
                    <a:pt x="4649" y="21202"/>
                    <a:pt x="12926" y="12926"/>
                  </a:cubicBezTo>
                  <a:cubicBezTo>
                    <a:pt x="21202" y="4649"/>
                    <a:pt x="32426" y="0"/>
                    <a:pt x="4413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114300"/>
              <a:ext cx="6738807" cy="10299916"/>
            </a:xfrm>
            <a:prstGeom prst="rect">
              <a:avLst/>
            </a:prstGeom>
          </p:spPr>
          <p:txBody>
            <a:bodyPr anchor="ctr" rtlCol="false" tIns="69512" lIns="69512" bIns="69512" rIns="69512"/>
            <a:lstStyle/>
            <a:p>
              <a:pPr algn="ctr">
                <a:lnSpc>
                  <a:spcPts val="2040"/>
                </a:lnSpc>
              </a:pP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9463635" y="18201231"/>
            <a:ext cx="3018329" cy="25776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9864"/>
              </a:lnSpc>
              <a:spcBef>
                <a:spcPct val="0"/>
              </a:spcBef>
            </a:pPr>
            <a:r>
              <a:rPr lang="en-US" sz="18059" spc="-541" strike="noStrike" u="none">
                <a:solidFill>
                  <a:srgbClr val="000000"/>
                </a:solidFill>
                <a:latin typeface="Cormorant Garamond Light"/>
                <a:ea typeface="Cormorant Garamond Light"/>
                <a:cs typeface="Cormorant Garamond Light"/>
                <a:sym typeface="Cormorant Garamond Light"/>
              </a:rPr>
              <a:t>23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413929" y="17427933"/>
            <a:ext cx="9117743" cy="11634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9701"/>
              </a:lnSpc>
              <a:spcBef>
                <a:spcPct val="0"/>
              </a:spcBef>
            </a:pPr>
            <a:r>
              <a:rPr lang="en-US" sz="4554" spc="833">
                <a:solidFill>
                  <a:srgbClr val="000000"/>
                </a:solidFill>
                <a:latin typeface="29LT Zarid Sans"/>
                <a:ea typeface="29LT Zarid Sans"/>
                <a:cs typeface="29LT Zarid Sans"/>
                <a:sym typeface="29LT Zarid Sans"/>
              </a:rPr>
              <a:t>MAY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0">
            <a:off x="10430027" y="1611743"/>
            <a:ext cx="1085546" cy="1772500"/>
          </a:xfrm>
          <a:custGeom>
            <a:avLst/>
            <a:gdLst/>
            <a:ahLst/>
            <a:cxnLst/>
            <a:rect r="r" b="b" t="t" l="l"/>
            <a:pathLst>
              <a:path h="1772500" w="1085546">
                <a:moveTo>
                  <a:pt x="0" y="0"/>
                </a:moveTo>
                <a:lnTo>
                  <a:pt x="1085546" y="0"/>
                </a:lnTo>
                <a:lnTo>
                  <a:pt x="1085546" y="1772500"/>
                </a:lnTo>
                <a:lnTo>
                  <a:pt x="0" y="17725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30013" t="-29535" r="-30013" b="-37639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6413929" y="20485607"/>
            <a:ext cx="9117743" cy="11634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9701"/>
              </a:lnSpc>
              <a:spcBef>
                <a:spcPct val="0"/>
              </a:spcBef>
            </a:pPr>
            <a:r>
              <a:rPr lang="en-US" sz="4554" spc="833">
                <a:solidFill>
                  <a:srgbClr val="000000"/>
                </a:solidFill>
                <a:latin typeface="29LT Zarid Sans"/>
                <a:ea typeface="29LT Zarid Sans"/>
                <a:cs typeface="29LT Zarid Sans"/>
                <a:sym typeface="29LT Zarid Sans"/>
              </a:rPr>
              <a:t>2028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808974" y="10621924"/>
            <a:ext cx="12327652" cy="40562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1335"/>
              </a:lnSpc>
              <a:spcBef>
                <a:spcPct val="0"/>
              </a:spcBef>
            </a:pPr>
            <a:r>
              <a:rPr lang="en-US" sz="28230" u="none">
                <a:solidFill>
                  <a:srgbClr val="000000"/>
                </a:solidFill>
                <a:latin typeface="Beautifully Delicious Script"/>
                <a:ea typeface="Beautifully Delicious Script"/>
                <a:cs typeface="Beautifully Delicious Script"/>
                <a:sym typeface="Beautifully Delicious Script"/>
              </a:rPr>
              <a:t>Henrietta's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627339" y="9248855"/>
            <a:ext cx="10690922" cy="963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7055"/>
              </a:lnSpc>
              <a:spcBef>
                <a:spcPct val="0"/>
              </a:spcBef>
            </a:pPr>
            <a:r>
              <a:rPr lang="en-US" sz="4767" spc="872">
                <a:solidFill>
                  <a:srgbClr val="000000"/>
                </a:solidFill>
                <a:latin typeface="29LT Zarid Sans"/>
                <a:ea typeface="29LT Zarid Sans"/>
                <a:cs typeface="29LT Zarid Sans"/>
                <a:sym typeface="29LT Zarid Sans"/>
              </a:rPr>
              <a:t>WELCOME TO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4198553" y="13415942"/>
            <a:ext cx="13548493" cy="31186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4018"/>
              </a:lnSpc>
            </a:pPr>
            <a:r>
              <a:rPr lang="en-US" sz="21834" spc="-655">
                <a:solidFill>
                  <a:srgbClr val="000000"/>
                </a:solidFill>
                <a:latin typeface="Cormorant Garamond Light"/>
                <a:ea typeface="Cormorant Garamond Light"/>
                <a:cs typeface="Cormorant Garamond Light"/>
                <a:sym typeface="Cormorant Garamond Light"/>
              </a:rPr>
              <a:t>Baptism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DAGn3kRKJLw</dc:identifier>
  <dcterms:modified xsi:type="dcterms:W3CDTF">2011-08-01T06:04:30Z</dcterms:modified>
  <cp:revision>1</cp:revision>
  <dc:title>No.4</dc:title>
</cp:coreProperties>
</file>