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Noto Serif Display Light" charset="1" panose="02020402080505020204"/>
      <p:regular r:id="rId7"/>
    </p:embeddedFont>
    <p:embeddedFont>
      <p:font typeface="Buongiorno Rastellino" charset="1" panose="00000500000000000000"/>
      <p:regular r:id="rId8"/>
    </p:embeddedFont>
    <p:embeddedFont>
      <p:font typeface="Alegreya Sans Bold" charset="1" panose="0000080000000000000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0800000">
            <a:off x="1827636" y="2902007"/>
            <a:ext cx="18290327" cy="27137733"/>
            <a:chOff x="0" y="0"/>
            <a:chExt cx="660400" cy="97984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60400" cy="979849"/>
            </a:xfrm>
            <a:custGeom>
              <a:avLst/>
              <a:gdLst/>
              <a:ahLst/>
              <a:cxnLst/>
              <a:rect r="r" b="b" t="t" l="l"/>
              <a:pathLst>
                <a:path h="979849" w="660400">
                  <a:moveTo>
                    <a:pt x="220252" y="960780"/>
                  </a:moveTo>
                  <a:cubicBezTo>
                    <a:pt x="254109" y="972294"/>
                    <a:pt x="292600" y="979849"/>
                    <a:pt x="330378" y="979849"/>
                  </a:cubicBezTo>
                  <a:cubicBezTo>
                    <a:pt x="368157" y="979849"/>
                    <a:pt x="404509" y="973372"/>
                    <a:pt x="438009" y="961858"/>
                  </a:cubicBezTo>
                  <a:cubicBezTo>
                    <a:pt x="438723" y="961499"/>
                    <a:pt x="439435" y="961499"/>
                    <a:pt x="440148" y="961139"/>
                  </a:cubicBezTo>
                  <a:cubicBezTo>
                    <a:pt x="565955" y="915084"/>
                    <a:pt x="658618" y="793470"/>
                    <a:pt x="660400" y="647636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647156"/>
                  </a:lnTo>
                  <a:cubicBezTo>
                    <a:pt x="1782" y="794189"/>
                    <a:pt x="93019" y="915804"/>
                    <a:pt x="220252" y="960780"/>
                  </a:cubicBezTo>
                  <a:close/>
                </a:path>
              </a:pathLst>
            </a:custGeom>
            <a:solidFill>
              <a:srgbClr val="C8AF9C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85725"/>
              <a:ext cx="660400" cy="938574"/>
            </a:xfrm>
            <a:prstGeom prst="rect">
              <a:avLst/>
            </a:prstGeom>
          </p:spPr>
          <p:txBody>
            <a:bodyPr anchor="ctr" rtlCol="false" tIns="229883" lIns="229883" bIns="229883" rIns="229883"/>
            <a:lstStyle/>
            <a:p>
              <a:pPr algn="ctr">
                <a:lnSpc>
                  <a:spcPts val="6825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3841133">
            <a:off x="-3825742" y="20222952"/>
            <a:ext cx="14970643" cy="12238500"/>
          </a:xfrm>
          <a:custGeom>
            <a:avLst/>
            <a:gdLst/>
            <a:ahLst/>
            <a:cxnLst/>
            <a:rect r="r" b="b" t="t" l="l"/>
            <a:pathLst>
              <a:path h="12238500" w="14970643">
                <a:moveTo>
                  <a:pt x="0" y="0"/>
                </a:moveTo>
                <a:lnTo>
                  <a:pt x="14970643" y="0"/>
                </a:lnTo>
                <a:lnTo>
                  <a:pt x="14970643" y="12238500"/>
                </a:lnTo>
                <a:lnTo>
                  <a:pt x="0" y="122385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3995620">
            <a:off x="8990439" y="-1402978"/>
            <a:ext cx="14784646" cy="12086448"/>
          </a:xfrm>
          <a:custGeom>
            <a:avLst/>
            <a:gdLst/>
            <a:ahLst/>
            <a:cxnLst/>
            <a:rect r="r" b="b" t="t" l="l"/>
            <a:pathLst>
              <a:path h="12086448" w="14784646">
                <a:moveTo>
                  <a:pt x="0" y="0"/>
                </a:moveTo>
                <a:lnTo>
                  <a:pt x="14784646" y="0"/>
                </a:lnTo>
                <a:lnTo>
                  <a:pt x="14784646" y="12086448"/>
                </a:lnTo>
                <a:lnTo>
                  <a:pt x="0" y="120864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137630" y="10392281"/>
            <a:ext cx="15670340" cy="2077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213"/>
              </a:lnSpc>
            </a:pPr>
            <a:r>
              <a:rPr lang="en-US" sz="19207">
                <a:solidFill>
                  <a:srgbClr val="FFFFFF"/>
                </a:solidFill>
                <a:latin typeface="Noto Serif Display Light"/>
                <a:ea typeface="Noto Serif Display Light"/>
                <a:cs typeface="Noto Serif Display Light"/>
                <a:sym typeface="Noto Serif Display Light"/>
              </a:rPr>
              <a:t>WELCOME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659580" y="12479557"/>
            <a:ext cx="12723182" cy="90375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369"/>
              </a:lnSpc>
            </a:pPr>
            <a:r>
              <a:rPr lang="en-US" sz="53121">
                <a:solidFill>
                  <a:srgbClr val="FFFFFF"/>
                </a:solidFill>
                <a:latin typeface="Buongiorno Rastellino"/>
                <a:ea typeface="Buongiorno Rastellino"/>
                <a:cs typeface="Buongiorno Rastellino"/>
                <a:sym typeface="Buongiorno Rastellino"/>
              </a:rPr>
              <a:t>Avery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656818" y="13336807"/>
            <a:ext cx="12631964" cy="8031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5871"/>
              </a:lnSpc>
            </a:pPr>
            <a:r>
              <a:rPr lang="en-US" b="true" sz="4348" spc="1848">
                <a:solidFill>
                  <a:srgbClr val="FFFFFF"/>
                </a:solidFill>
                <a:latin typeface="Alegreya Sans Bold"/>
                <a:ea typeface="Alegreya Sans Bold"/>
                <a:cs typeface="Alegreya Sans Bold"/>
                <a:sym typeface="Alegreya Sans Bold"/>
              </a:rPr>
              <a:t>TO THE WEDDING OF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401896" y="19061108"/>
            <a:ext cx="13716068" cy="87251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740"/>
              </a:lnSpc>
            </a:pPr>
            <a:r>
              <a:rPr lang="en-US" sz="51243">
                <a:solidFill>
                  <a:srgbClr val="FFFFFF"/>
                </a:solidFill>
                <a:latin typeface="Buongiorno Rastellino"/>
                <a:ea typeface="Buongiorno Rastellino"/>
                <a:cs typeface="Buongiorno Rastellino"/>
                <a:sym typeface="Buongiorno Rastellino"/>
              </a:rPr>
              <a:t> Davis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6226964" y="12658548"/>
            <a:ext cx="2140395" cy="90375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369"/>
              </a:lnSpc>
            </a:pPr>
            <a:r>
              <a:rPr lang="en-US" sz="53121">
                <a:solidFill>
                  <a:srgbClr val="FFFFFF"/>
                </a:solidFill>
                <a:latin typeface="Buongiorno Rastellino"/>
                <a:ea typeface="Buongiorno Rastellino"/>
                <a:cs typeface="Buongiorno Rastellino"/>
                <a:sym typeface="Buongiorno Rastellino"/>
              </a:rPr>
              <a:t>&amp;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DAGn3n03980</dc:identifier>
  <dcterms:modified xsi:type="dcterms:W3CDTF">2011-08-01T06:04:30Z</dcterms:modified>
  <cp:revision>1</cp:revision>
  <dc:title>No.8</dc:title>
</cp:coreProperties>
</file>