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Alegreya Sans" charset="1" panose="00000500000000000000"/>
      <p:regular r:id="rId7"/>
    </p:embeddedFont>
    <p:embeddedFont>
      <p:font typeface="Lora" charset="1" panose="00000500000000000000"/>
      <p:regular r:id="rId8"/>
    </p:embeddedFont>
    <p:embeddedFont>
      <p:font typeface="Buongiorno Rastellino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41606" y="2547245"/>
            <a:ext cx="16438819" cy="24064492"/>
            <a:chOff x="0" y="0"/>
            <a:chExt cx="21918425" cy="320859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8978606"/>
              <a:ext cx="21918425" cy="23107383"/>
              <a:chOff x="0" y="0"/>
              <a:chExt cx="2771140" cy="292146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771140" cy="2921460"/>
              </a:xfrm>
              <a:custGeom>
                <a:avLst/>
                <a:gdLst/>
                <a:ahLst/>
                <a:cxnLst/>
                <a:rect r="r" b="b" t="t" l="l"/>
                <a:pathLst>
                  <a:path h="2921460" w="2771140">
                    <a:moveTo>
                      <a:pt x="0" y="0"/>
                    </a:moveTo>
                    <a:lnTo>
                      <a:pt x="0" y="2018490"/>
                    </a:lnTo>
                    <a:lnTo>
                      <a:pt x="1384300" y="2921460"/>
                    </a:lnTo>
                    <a:lnTo>
                      <a:pt x="2771140" y="2018490"/>
                    </a:lnTo>
                    <a:lnTo>
                      <a:pt x="2771140" y="0"/>
                    </a:lnTo>
                    <a:close/>
                  </a:path>
                </a:pathLst>
              </a:custGeom>
              <a:solidFill>
                <a:srgbClr val="E5DAD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-10800000">
              <a:off x="0" y="0"/>
              <a:ext cx="21918425" cy="17957212"/>
              <a:chOff x="0" y="0"/>
              <a:chExt cx="2771140" cy="227032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771140" cy="2270325"/>
              </a:xfrm>
              <a:custGeom>
                <a:avLst/>
                <a:gdLst/>
                <a:ahLst/>
                <a:cxnLst/>
                <a:rect r="r" b="b" t="t" l="l"/>
                <a:pathLst>
                  <a:path h="2270325" w="2771140">
                    <a:moveTo>
                      <a:pt x="0" y="0"/>
                    </a:moveTo>
                    <a:lnTo>
                      <a:pt x="0" y="1367355"/>
                    </a:lnTo>
                    <a:lnTo>
                      <a:pt x="1384300" y="2270325"/>
                    </a:lnTo>
                    <a:lnTo>
                      <a:pt x="2771140" y="1367355"/>
                    </a:lnTo>
                    <a:lnTo>
                      <a:pt x="2771140" y="0"/>
                    </a:lnTo>
                    <a:close/>
                  </a:path>
                </a:pathLst>
              </a:custGeom>
              <a:solidFill>
                <a:srgbClr val="E5DAD0"/>
              </a:solidFill>
            </p:spPr>
          </p:sp>
        </p:grpSp>
      </p:grpSp>
      <p:sp>
        <p:nvSpPr>
          <p:cNvPr name="Freeform 7" id="7"/>
          <p:cNvSpPr/>
          <p:nvPr/>
        </p:nvSpPr>
        <p:spPr>
          <a:xfrm flipH="false" flipV="false" rot="-3618156">
            <a:off x="3106965" y="17280154"/>
            <a:ext cx="6770875" cy="11524894"/>
          </a:xfrm>
          <a:custGeom>
            <a:avLst/>
            <a:gdLst/>
            <a:ahLst/>
            <a:cxnLst/>
            <a:rect r="r" b="b" t="t" l="l"/>
            <a:pathLst>
              <a:path h="11524894" w="6770875">
                <a:moveTo>
                  <a:pt x="0" y="0"/>
                </a:moveTo>
                <a:lnTo>
                  <a:pt x="6770875" y="0"/>
                </a:lnTo>
                <a:lnTo>
                  <a:pt x="6770875" y="11524894"/>
                </a:lnTo>
                <a:lnTo>
                  <a:pt x="0" y="11524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862530">
            <a:off x="12245789" y="664789"/>
            <a:ext cx="5705046" cy="9710716"/>
          </a:xfrm>
          <a:custGeom>
            <a:avLst/>
            <a:gdLst/>
            <a:ahLst/>
            <a:cxnLst/>
            <a:rect r="r" b="b" t="t" l="l"/>
            <a:pathLst>
              <a:path h="9710716" w="5705046">
                <a:moveTo>
                  <a:pt x="0" y="0"/>
                </a:moveTo>
                <a:lnTo>
                  <a:pt x="5705046" y="0"/>
                </a:lnTo>
                <a:lnTo>
                  <a:pt x="5705046" y="9710716"/>
                </a:lnTo>
                <a:lnTo>
                  <a:pt x="0" y="97107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243533" y="8034776"/>
            <a:ext cx="7331872" cy="8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996"/>
              </a:lnSpc>
            </a:pPr>
            <a:r>
              <a:rPr lang="en-US" sz="4441" spc="1887">
                <a:solidFill>
                  <a:srgbClr val="231F20"/>
                </a:solidFill>
                <a:latin typeface="Alegreya Sans"/>
                <a:ea typeface="Alegreya Sans"/>
                <a:cs typeface="Alegreya Sans"/>
                <a:sym typeface="Alegreya Sans"/>
              </a:rPr>
              <a:t>MAY 16, 2024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062349" y="9847238"/>
            <a:ext cx="11694240" cy="104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72"/>
              </a:lnSpc>
            </a:pPr>
            <a:r>
              <a:rPr lang="en-US" sz="6893" spc="1944">
                <a:solidFill>
                  <a:srgbClr val="262728"/>
                </a:solidFill>
                <a:latin typeface="Lora"/>
                <a:ea typeface="Lora"/>
                <a:cs typeface="Lora"/>
                <a:sym typeface="Lora"/>
              </a:rPr>
              <a:t>WELCOME TO THE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30587" y="13292653"/>
            <a:ext cx="14961457" cy="7453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87"/>
              </a:lnSpc>
            </a:pPr>
            <a:r>
              <a:rPr lang="en-US" sz="43776">
                <a:solidFill>
                  <a:srgbClr val="131212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+ Davis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38286" y="9167867"/>
            <a:ext cx="8668593" cy="7453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87"/>
              </a:lnSpc>
            </a:pPr>
            <a:r>
              <a:rPr lang="en-US" sz="43776">
                <a:solidFill>
                  <a:srgbClr val="131212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Avery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062349" y="20176013"/>
            <a:ext cx="11694240" cy="104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72"/>
              </a:lnSpc>
            </a:pPr>
            <a:r>
              <a:rPr lang="en-US" sz="6893" spc="1944">
                <a:solidFill>
                  <a:srgbClr val="262728"/>
                </a:solidFill>
                <a:latin typeface="Lora"/>
                <a:ea typeface="Lora"/>
                <a:cs typeface="Lora"/>
                <a:sym typeface="Lora"/>
              </a:rPr>
              <a:t>WEDDING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DAGn3gZ5edw</dc:identifier>
  <dcterms:modified xsi:type="dcterms:W3CDTF">2011-08-01T06:04:30Z</dcterms:modified>
  <cp:revision>1</cp:revision>
  <dc:title>No.7</dc:title>
</cp:coreProperties>
</file>