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</p:sldIdLst>
  <p:sldSz cx="21945600" cy="29260800"/>
  <p:notesSz cx="6858000" cy="9144000"/>
  <p:embeddedFontLst>
    <p:embeddedFont>
      <p:font typeface="Times New Roman" charset="1" panose="02030502070405020303"/>
      <p:regular r:id="rId7"/>
    </p:embeddedFont>
    <p:embeddedFont>
      <p:font typeface="Ovo" charset="1" panose="02020502070400060406"/>
      <p:regular r:id="rId8"/>
    </p:embeddedFont>
    <p:embeddedFont>
      <p:font typeface="The Seasons" charset="1" panose="00000000000000000000"/>
      <p:regular r:id="rId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fonts/font7.fntdata" Type="http://schemas.openxmlformats.org/officeDocument/2006/relationships/font"/><Relationship Id="rId8" Target="fonts/font8.fntdata" Type="http://schemas.openxmlformats.org/officeDocument/2006/relationships/font"/><Relationship Id="rId9" Target="fonts/font9.fntdata" Type="http://schemas.openxmlformats.org/officeDocument/2006/relationships/font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png" Type="http://schemas.openxmlformats.org/officeDocument/2006/relationships/image"/><Relationship Id="rId11" Target="../media/image10.svg" Type="http://schemas.openxmlformats.org/officeDocument/2006/relationships/image"/><Relationship Id="rId12" Target="../media/image11.png" Type="http://schemas.openxmlformats.org/officeDocument/2006/relationships/image"/><Relationship Id="rId13" Target="../media/image12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svg" Type="http://schemas.openxmlformats.org/officeDocument/2006/relationships/image"/><Relationship Id="rId6" Target="../media/image5.png" Type="http://schemas.openxmlformats.org/officeDocument/2006/relationships/image"/><Relationship Id="rId7" Target="../media/image6.pn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6DD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name="Group 2" id="2"/>
          <p:cNvGrpSpPr/>
          <p:nvPr/>
        </p:nvGrpSpPr>
        <p:grpSpPr>
          <a:xfrm rot="0">
            <a:off x="3197233" y="3474471"/>
            <a:ext cx="15571987" cy="21812852"/>
            <a:chOff x="0" y="0"/>
            <a:chExt cx="660400" cy="925072"/>
          </a:xfrm>
        </p:grpSpPr>
        <p:sp>
          <p:nvSpPr>
            <p:cNvPr name="Freeform 3" id="3"/>
            <p:cNvSpPr/>
            <p:nvPr/>
          </p:nvSpPr>
          <p:spPr>
            <a:xfrm flipH="false" flipV="false" rot="0">
              <a:off x="0" y="0"/>
              <a:ext cx="660400" cy="925072"/>
            </a:xfrm>
            <a:custGeom>
              <a:avLst/>
              <a:gdLst/>
              <a:ahLst/>
              <a:cxnLst/>
              <a:rect r="r" b="b" t="t" l="l"/>
              <a:pathLst>
                <a:path h="925072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30996"/>
                  </a:cubicBezTo>
                  <a:lnTo>
                    <a:pt x="660400" y="925072"/>
                  </a:lnTo>
                  <a:lnTo>
                    <a:pt x="0" y="925072"/>
                  </a:lnTo>
                  <a:lnTo>
                    <a:pt x="0" y="331437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FEDE5"/>
            </a:solidFill>
            <a:ln w="285750" cap="sq">
              <a:solidFill>
                <a:srgbClr val="ED9696"/>
              </a:solidFill>
              <a:prstDash val="solid"/>
              <a:miter/>
            </a:ln>
          </p:spPr>
        </p:sp>
        <p:sp>
          <p:nvSpPr>
            <p:cNvPr name="TextBox 4" id="4"/>
            <p:cNvSpPr txBox="true"/>
            <p:nvPr/>
          </p:nvSpPr>
          <p:spPr>
            <a:xfrm>
              <a:off x="0" y="-25400"/>
              <a:ext cx="660400" cy="950472"/>
            </a:xfrm>
            <a:prstGeom prst="rect">
              <a:avLst/>
            </a:prstGeom>
          </p:spPr>
          <p:txBody>
            <a:bodyPr anchor="ctr" rtlCol="false" tIns="69512" lIns="69512" bIns="69512" rIns="69512"/>
            <a:lstStyle/>
            <a:p>
              <a:pPr algn="ctr">
                <a:lnSpc>
                  <a:spcPts val="5555"/>
                </a:lnSpc>
                <a:spcBef>
                  <a:spcPct val="0"/>
                </a:spcBef>
              </a:pPr>
            </a:p>
          </p:txBody>
        </p:sp>
      </p:grpSp>
      <p:grpSp>
        <p:nvGrpSpPr>
          <p:cNvPr name="Group 5" id="5"/>
          <p:cNvGrpSpPr/>
          <p:nvPr/>
        </p:nvGrpSpPr>
        <p:grpSpPr>
          <a:xfrm rot="0">
            <a:off x="3618295" y="3970763"/>
            <a:ext cx="14729864" cy="20633227"/>
            <a:chOff x="0" y="0"/>
            <a:chExt cx="660400" cy="925072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660400" cy="925072"/>
            </a:xfrm>
            <a:custGeom>
              <a:avLst/>
              <a:gdLst/>
              <a:ahLst/>
              <a:cxnLst/>
              <a:rect r="r" b="b" t="t" l="l"/>
              <a:pathLst>
                <a:path h="925072" w="660400">
                  <a:moveTo>
                    <a:pt x="220252" y="19070"/>
                  </a:moveTo>
                  <a:cubicBezTo>
                    <a:pt x="254000" y="7556"/>
                    <a:pt x="292600" y="0"/>
                    <a:pt x="330378" y="0"/>
                  </a:cubicBezTo>
                  <a:cubicBezTo>
                    <a:pt x="368157" y="0"/>
                    <a:pt x="404509" y="6476"/>
                    <a:pt x="438009" y="17990"/>
                  </a:cubicBezTo>
                  <a:cubicBezTo>
                    <a:pt x="438723" y="18350"/>
                    <a:pt x="439435" y="18350"/>
                    <a:pt x="440148" y="18710"/>
                  </a:cubicBezTo>
                  <a:cubicBezTo>
                    <a:pt x="565955" y="64765"/>
                    <a:pt x="658618" y="186379"/>
                    <a:pt x="660400" y="330996"/>
                  </a:cubicBezTo>
                  <a:lnTo>
                    <a:pt x="660400" y="925072"/>
                  </a:lnTo>
                  <a:lnTo>
                    <a:pt x="0" y="925072"/>
                  </a:lnTo>
                  <a:lnTo>
                    <a:pt x="0" y="331437"/>
                  </a:lnTo>
                  <a:cubicBezTo>
                    <a:pt x="1782" y="185660"/>
                    <a:pt x="93019" y="64045"/>
                    <a:pt x="220252" y="19070"/>
                  </a:cubicBezTo>
                  <a:close/>
                </a:path>
              </a:pathLst>
            </a:custGeom>
            <a:solidFill>
              <a:srgbClr val="FFF5F0"/>
            </a:solidFill>
            <a:ln w="104775" cap="sq">
              <a:solidFill>
                <a:srgbClr val="ED9696"/>
              </a:solidFill>
              <a:prstDash val="solid"/>
              <a:miter/>
            </a:ln>
          </p:spPr>
        </p:sp>
        <p:sp>
          <p:nvSpPr>
            <p:cNvPr name="TextBox 7" id="7"/>
            <p:cNvSpPr txBox="true"/>
            <p:nvPr/>
          </p:nvSpPr>
          <p:spPr>
            <a:xfrm>
              <a:off x="0" y="-25400"/>
              <a:ext cx="660400" cy="950472"/>
            </a:xfrm>
            <a:prstGeom prst="rect">
              <a:avLst/>
            </a:prstGeom>
          </p:spPr>
          <p:txBody>
            <a:bodyPr anchor="ctr" rtlCol="false" tIns="69512" lIns="69512" bIns="69512" rIns="69512"/>
            <a:lstStyle/>
            <a:p>
              <a:pPr algn="ctr">
                <a:lnSpc>
                  <a:spcPts val="5555"/>
                </a:lnSpc>
                <a:spcBef>
                  <a:spcPct val="0"/>
                </a:spcBef>
              </a:pPr>
            </a:p>
          </p:txBody>
        </p:sp>
      </p:grpSp>
      <p:sp>
        <p:nvSpPr>
          <p:cNvPr name="Freeform 8" id="8"/>
          <p:cNvSpPr/>
          <p:nvPr/>
        </p:nvSpPr>
        <p:spPr>
          <a:xfrm flipH="false" flipV="false" rot="6081095">
            <a:off x="16487320" y="24400001"/>
            <a:ext cx="2029618" cy="2985143"/>
          </a:xfrm>
          <a:custGeom>
            <a:avLst/>
            <a:gdLst/>
            <a:ahLst/>
            <a:cxnLst/>
            <a:rect r="r" b="b" t="t" l="l"/>
            <a:pathLst>
              <a:path h="2985143" w="2029618">
                <a:moveTo>
                  <a:pt x="0" y="0"/>
                </a:moveTo>
                <a:lnTo>
                  <a:pt x="2029618" y="0"/>
                </a:lnTo>
                <a:lnTo>
                  <a:pt x="2029618" y="2985143"/>
                </a:lnTo>
                <a:lnTo>
                  <a:pt x="0" y="2985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722172">
            <a:off x="16589335" y="21558631"/>
            <a:ext cx="2268423" cy="3336375"/>
          </a:xfrm>
          <a:custGeom>
            <a:avLst/>
            <a:gdLst/>
            <a:ahLst/>
            <a:cxnLst/>
            <a:rect r="r" b="b" t="t" l="l"/>
            <a:pathLst>
              <a:path h="3336375" w="2268423">
                <a:moveTo>
                  <a:pt x="0" y="0"/>
                </a:moveTo>
                <a:lnTo>
                  <a:pt x="2268423" y="0"/>
                </a:lnTo>
                <a:lnTo>
                  <a:pt x="2268423" y="3336375"/>
                </a:lnTo>
                <a:lnTo>
                  <a:pt x="0" y="33363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418601">
            <a:off x="18172854" y="19499441"/>
            <a:ext cx="2033068" cy="4078190"/>
          </a:xfrm>
          <a:custGeom>
            <a:avLst/>
            <a:gdLst/>
            <a:ahLst/>
            <a:cxnLst/>
            <a:rect r="r" b="b" t="t" l="l"/>
            <a:pathLst>
              <a:path h="4078190" w="2033068">
                <a:moveTo>
                  <a:pt x="0" y="0"/>
                </a:moveTo>
                <a:lnTo>
                  <a:pt x="2033068" y="0"/>
                </a:lnTo>
                <a:lnTo>
                  <a:pt x="2033068" y="4078191"/>
                </a:lnTo>
                <a:lnTo>
                  <a:pt x="0" y="4078191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-10451628">
            <a:off x="15649965" y="21991273"/>
            <a:ext cx="4552271" cy="4639257"/>
          </a:xfrm>
          <a:custGeom>
            <a:avLst/>
            <a:gdLst/>
            <a:ahLst/>
            <a:cxnLst/>
            <a:rect r="r" b="b" t="t" l="l"/>
            <a:pathLst>
              <a:path h="4639257" w="4552271">
                <a:moveTo>
                  <a:pt x="0" y="0"/>
                </a:moveTo>
                <a:lnTo>
                  <a:pt x="4552271" y="0"/>
                </a:lnTo>
                <a:lnTo>
                  <a:pt x="4552271" y="4639257"/>
                </a:lnTo>
                <a:lnTo>
                  <a:pt x="0" y="4639257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6589267">
            <a:off x="14862708" y="25014037"/>
            <a:ext cx="2243369" cy="3269026"/>
          </a:xfrm>
          <a:custGeom>
            <a:avLst/>
            <a:gdLst/>
            <a:ahLst/>
            <a:cxnLst/>
            <a:rect r="r" b="b" t="t" l="l"/>
            <a:pathLst>
              <a:path h="3269026" w="2243369">
                <a:moveTo>
                  <a:pt x="0" y="0"/>
                </a:moveTo>
                <a:lnTo>
                  <a:pt x="2243369" y="0"/>
                </a:lnTo>
                <a:lnTo>
                  <a:pt x="2243369" y="3269026"/>
                </a:lnTo>
                <a:lnTo>
                  <a:pt x="0" y="32690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3" id="13"/>
          <p:cNvSpPr/>
          <p:nvPr/>
        </p:nvSpPr>
        <p:spPr>
          <a:xfrm flipH="false" flipV="false" rot="3474317">
            <a:off x="14717327" y="23195328"/>
            <a:ext cx="2243369" cy="3269026"/>
          </a:xfrm>
          <a:custGeom>
            <a:avLst/>
            <a:gdLst/>
            <a:ahLst/>
            <a:cxnLst/>
            <a:rect r="r" b="b" t="t" l="l"/>
            <a:pathLst>
              <a:path h="3269026" w="2243369">
                <a:moveTo>
                  <a:pt x="0" y="0"/>
                </a:moveTo>
                <a:lnTo>
                  <a:pt x="2243369" y="0"/>
                </a:lnTo>
                <a:lnTo>
                  <a:pt x="2243369" y="3269026"/>
                </a:lnTo>
                <a:lnTo>
                  <a:pt x="0" y="32690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155991">
            <a:off x="10805470" y="23197625"/>
            <a:ext cx="6236656" cy="4212341"/>
          </a:xfrm>
          <a:custGeom>
            <a:avLst/>
            <a:gdLst/>
            <a:ahLst/>
            <a:cxnLst/>
            <a:rect r="r" b="b" t="t" l="l"/>
            <a:pathLst>
              <a:path h="4212341" w="6236656">
                <a:moveTo>
                  <a:pt x="0" y="0"/>
                </a:moveTo>
                <a:lnTo>
                  <a:pt x="6236655" y="0"/>
                </a:lnTo>
                <a:lnTo>
                  <a:pt x="6236655" y="4212341"/>
                </a:lnTo>
                <a:lnTo>
                  <a:pt x="0" y="42123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true" flipV="false" rot="-2579427">
            <a:off x="3436532" y="21390156"/>
            <a:ext cx="2268423" cy="3336375"/>
          </a:xfrm>
          <a:custGeom>
            <a:avLst/>
            <a:gdLst/>
            <a:ahLst/>
            <a:cxnLst/>
            <a:rect r="r" b="b" t="t" l="l"/>
            <a:pathLst>
              <a:path h="3336375" w="2268423">
                <a:moveTo>
                  <a:pt x="2268423" y="0"/>
                </a:moveTo>
                <a:lnTo>
                  <a:pt x="0" y="0"/>
                </a:lnTo>
                <a:lnTo>
                  <a:pt x="0" y="3336375"/>
                </a:lnTo>
                <a:lnTo>
                  <a:pt x="2268423" y="3336375"/>
                </a:lnTo>
                <a:lnTo>
                  <a:pt x="226842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true" flipV="false" rot="228433">
            <a:off x="1746278" y="19499441"/>
            <a:ext cx="2033068" cy="4078190"/>
          </a:xfrm>
          <a:custGeom>
            <a:avLst/>
            <a:gdLst/>
            <a:ahLst/>
            <a:cxnLst/>
            <a:rect r="r" b="b" t="t" l="l"/>
            <a:pathLst>
              <a:path h="4078190" w="2033068">
                <a:moveTo>
                  <a:pt x="2033068" y="0"/>
                </a:moveTo>
                <a:lnTo>
                  <a:pt x="0" y="0"/>
                </a:lnTo>
                <a:lnTo>
                  <a:pt x="0" y="4078191"/>
                </a:lnTo>
                <a:lnTo>
                  <a:pt x="2033068" y="4078191"/>
                </a:lnTo>
                <a:lnTo>
                  <a:pt x="203306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-4849960">
            <a:off x="3802064" y="24756390"/>
            <a:ext cx="2268423" cy="3336375"/>
          </a:xfrm>
          <a:custGeom>
            <a:avLst/>
            <a:gdLst/>
            <a:ahLst/>
            <a:cxnLst/>
            <a:rect r="r" b="b" t="t" l="l"/>
            <a:pathLst>
              <a:path h="3336375" w="2268423">
                <a:moveTo>
                  <a:pt x="0" y="0"/>
                </a:moveTo>
                <a:lnTo>
                  <a:pt x="2268424" y="0"/>
                </a:lnTo>
                <a:lnTo>
                  <a:pt x="2268424" y="3336375"/>
                </a:lnTo>
                <a:lnTo>
                  <a:pt x="0" y="33363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5887708">
            <a:off x="1841544" y="21800156"/>
            <a:ext cx="4552271" cy="4639257"/>
          </a:xfrm>
          <a:custGeom>
            <a:avLst/>
            <a:gdLst/>
            <a:ahLst/>
            <a:cxnLst/>
            <a:rect r="r" b="b" t="t" l="l"/>
            <a:pathLst>
              <a:path h="4639257" w="4552271">
                <a:moveTo>
                  <a:pt x="0" y="0"/>
                </a:moveTo>
                <a:lnTo>
                  <a:pt x="4552271" y="0"/>
                </a:lnTo>
                <a:lnTo>
                  <a:pt x="4552271" y="4639258"/>
                </a:lnTo>
                <a:lnTo>
                  <a:pt x="0" y="46392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1478784">
            <a:off x="5423472" y="22485272"/>
            <a:ext cx="2243369" cy="3269026"/>
          </a:xfrm>
          <a:custGeom>
            <a:avLst/>
            <a:gdLst/>
            <a:ahLst/>
            <a:cxnLst/>
            <a:rect r="r" b="b" t="t" l="l"/>
            <a:pathLst>
              <a:path h="3269026" w="2243369">
                <a:moveTo>
                  <a:pt x="0" y="0"/>
                </a:moveTo>
                <a:lnTo>
                  <a:pt x="2243369" y="0"/>
                </a:lnTo>
                <a:lnTo>
                  <a:pt x="2243369" y="3269026"/>
                </a:lnTo>
                <a:lnTo>
                  <a:pt x="0" y="32690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6148345">
            <a:off x="5271780" y="24466516"/>
            <a:ext cx="2243369" cy="3269026"/>
          </a:xfrm>
          <a:custGeom>
            <a:avLst/>
            <a:gdLst/>
            <a:ahLst/>
            <a:cxnLst/>
            <a:rect r="r" b="b" t="t" l="l"/>
            <a:pathLst>
              <a:path h="3269026" w="2243369">
                <a:moveTo>
                  <a:pt x="0" y="0"/>
                </a:moveTo>
                <a:lnTo>
                  <a:pt x="2243370" y="0"/>
                </a:lnTo>
                <a:lnTo>
                  <a:pt x="2243370" y="3269026"/>
                </a:lnTo>
                <a:lnTo>
                  <a:pt x="0" y="32690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false" flipV="false" rot="-10296557">
            <a:off x="4968773" y="23227566"/>
            <a:ext cx="6525761" cy="4540340"/>
          </a:xfrm>
          <a:custGeom>
            <a:avLst/>
            <a:gdLst/>
            <a:ahLst/>
            <a:cxnLst/>
            <a:rect r="r" b="b" t="t" l="l"/>
            <a:pathLst>
              <a:path h="4540340" w="6525761">
                <a:moveTo>
                  <a:pt x="0" y="0"/>
                </a:moveTo>
                <a:lnTo>
                  <a:pt x="6525761" y="0"/>
                </a:lnTo>
                <a:lnTo>
                  <a:pt x="6525761" y="4540339"/>
                </a:lnTo>
                <a:lnTo>
                  <a:pt x="0" y="454033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537" t="0" r="-1537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6102528">
            <a:off x="8079964" y="22167362"/>
            <a:ext cx="5191236" cy="7273185"/>
          </a:xfrm>
          <a:custGeom>
            <a:avLst/>
            <a:gdLst/>
            <a:ahLst/>
            <a:cxnLst/>
            <a:rect r="r" b="b" t="t" l="l"/>
            <a:pathLst>
              <a:path h="7273185" w="5191236">
                <a:moveTo>
                  <a:pt x="0" y="0"/>
                </a:moveTo>
                <a:lnTo>
                  <a:pt x="5191236" y="0"/>
                </a:lnTo>
                <a:lnTo>
                  <a:pt x="5191236" y="7273185"/>
                </a:lnTo>
                <a:lnTo>
                  <a:pt x="0" y="7273185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23" id="23"/>
          <p:cNvSpPr/>
          <p:nvPr/>
        </p:nvSpPr>
        <p:spPr>
          <a:xfrm flipH="false" flipV="false" rot="-4718904">
            <a:off x="3881519" y="2938220"/>
            <a:ext cx="2029618" cy="2985143"/>
          </a:xfrm>
          <a:custGeom>
            <a:avLst/>
            <a:gdLst/>
            <a:ahLst/>
            <a:cxnLst/>
            <a:rect r="r" b="b" t="t" l="l"/>
            <a:pathLst>
              <a:path h="2985143" w="2029618">
                <a:moveTo>
                  <a:pt x="0" y="0"/>
                </a:moveTo>
                <a:lnTo>
                  <a:pt x="2029618" y="0"/>
                </a:lnTo>
                <a:lnTo>
                  <a:pt x="2029618" y="2985143"/>
                </a:lnTo>
                <a:lnTo>
                  <a:pt x="0" y="298514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4" id="24"/>
          <p:cNvSpPr/>
          <p:nvPr/>
        </p:nvSpPr>
        <p:spPr>
          <a:xfrm flipH="false" flipV="false" rot="-9077827">
            <a:off x="3540699" y="5428358"/>
            <a:ext cx="2268423" cy="3336375"/>
          </a:xfrm>
          <a:custGeom>
            <a:avLst/>
            <a:gdLst/>
            <a:ahLst/>
            <a:cxnLst/>
            <a:rect r="r" b="b" t="t" l="l"/>
            <a:pathLst>
              <a:path h="3336375" w="2268423">
                <a:moveTo>
                  <a:pt x="0" y="0"/>
                </a:moveTo>
                <a:lnTo>
                  <a:pt x="2268423" y="0"/>
                </a:lnTo>
                <a:lnTo>
                  <a:pt x="2268423" y="3336374"/>
                </a:lnTo>
                <a:lnTo>
                  <a:pt x="0" y="333637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5" id="25"/>
          <p:cNvSpPr/>
          <p:nvPr/>
        </p:nvSpPr>
        <p:spPr>
          <a:xfrm flipH="false" flipV="false" rot="10381398">
            <a:off x="2192535" y="6745732"/>
            <a:ext cx="2033068" cy="4078190"/>
          </a:xfrm>
          <a:custGeom>
            <a:avLst/>
            <a:gdLst/>
            <a:ahLst/>
            <a:cxnLst/>
            <a:rect r="r" b="b" t="t" l="l"/>
            <a:pathLst>
              <a:path h="4078190" w="2033068">
                <a:moveTo>
                  <a:pt x="0" y="0"/>
                </a:moveTo>
                <a:lnTo>
                  <a:pt x="2033068" y="0"/>
                </a:lnTo>
                <a:lnTo>
                  <a:pt x="2033068" y="4078190"/>
                </a:lnTo>
                <a:lnTo>
                  <a:pt x="0" y="4078190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6" id="26"/>
          <p:cNvSpPr/>
          <p:nvPr/>
        </p:nvSpPr>
        <p:spPr>
          <a:xfrm flipH="false" flipV="false" rot="348371">
            <a:off x="2196221" y="3692833"/>
            <a:ext cx="4552271" cy="4639257"/>
          </a:xfrm>
          <a:custGeom>
            <a:avLst/>
            <a:gdLst/>
            <a:ahLst/>
            <a:cxnLst/>
            <a:rect r="r" b="b" t="t" l="l"/>
            <a:pathLst>
              <a:path h="4639257" w="4552271">
                <a:moveTo>
                  <a:pt x="0" y="0"/>
                </a:moveTo>
                <a:lnTo>
                  <a:pt x="4552271" y="0"/>
                </a:lnTo>
                <a:lnTo>
                  <a:pt x="4552271" y="4639258"/>
                </a:lnTo>
                <a:lnTo>
                  <a:pt x="0" y="46392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27" id="27"/>
          <p:cNvSpPr/>
          <p:nvPr/>
        </p:nvSpPr>
        <p:spPr>
          <a:xfrm flipH="false" flipV="false" rot="-4210732">
            <a:off x="5292380" y="2040301"/>
            <a:ext cx="2243369" cy="3269026"/>
          </a:xfrm>
          <a:custGeom>
            <a:avLst/>
            <a:gdLst/>
            <a:ahLst/>
            <a:cxnLst/>
            <a:rect r="r" b="b" t="t" l="l"/>
            <a:pathLst>
              <a:path h="3269026" w="2243369">
                <a:moveTo>
                  <a:pt x="0" y="0"/>
                </a:moveTo>
                <a:lnTo>
                  <a:pt x="2243369" y="0"/>
                </a:lnTo>
                <a:lnTo>
                  <a:pt x="2243369" y="3269026"/>
                </a:lnTo>
                <a:lnTo>
                  <a:pt x="0" y="32690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8" id="28"/>
          <p:cNvSpPr/>
          <p:nvPr/>
        </p:nvSpPr>
        <p:spPr>
          <a:xfrm flipH="false" flipV="false" rot="-7325682">
            <a:off x="5437761" y="3859009"/>
            <a:ext cx="2243369" cy="3269026"/>
          </a:xfrm>
          <a:custGeom>
            <a:avLst/>
            <a:gdLst/>
            <a:ahLst/>
            <a:cxnLst/>
            <a:rect r="r" b="b" t="t" l="l"/>
            <a:pathLst>
              <a:path h="3269026" w="2243369">
                <a:moveTo>
                  <a:pt x="0" y="0"/>
                </a:moveTo>
                <a:lnTo>
                  <a:pt x="2243369" y="0"/>
                </a:lnTo>
                <a:lnTo>
                  <a:pt x="2243369" y="3269026"/>
                </a:lnTo>
                <a:lnTo>
                  <a:pt x="0" y="32690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29" id="29"/>
          <p:cNvSpPr/>
          <p:nvPr/>
        </p:nvSpPr>
        <p:spPr>
          <a:xfrm flipH="false" flipV="false" rot="-10644008">
            <a:off x="4913901" y="1864593"/>
            <a:ext cx="6236656" cy="4212341"/>
          </a:xfrm>
          <a:custGeom>
            <a:avLst/>
            <a:gdLst/>
            <a:ahLst/>
            <a:cxnLst/>
            <a:rect r="r" b="b" t="t" l="l"/>
            <a:pathLst>
              <a:path h="4212341" w="6236656">
                <a:moveTo>
                  <a:pt x="0" y="0"/>
                </a:moveTo>
                <a:lnTo>
                  <a:pt x="6236656" y="0"/>
                </a:lnTo>
                <a:lnTo>
                  <a:pt x="6236656" y="4212341"/>
                </a:lnTo>
                <a:lnTo>
                  <a:pt x="0" y="4212341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30" id="30"/>
          <p:cNvSpPr/>
          <p:nvPr/>
        </p:nvSpPr>
        <p:spPr>
          <a:xfrm flipH="true" flipV="false" rot="8674209">
            <a:off x="16022452" y="5471405"/>
            <a:ext cx="2268423" cy="3336375"/>
          </a:xfrm>
          <a:custGeom>
            <a:avLst/>
            <a:gdLst/>
            <a:ahLst/>
            <a:cxnLst/>
            <a:rect r="r" b="b" t="t" l="l"/>
            <a:pathLst>
              <a:path h="3336375" w="2268423">
                <a:moveTo>
                  <a:pt x="2268423" y="0"/>
                </a:moveTo>
                <a:lnTo>
                  <a:pt x="0" y="0"/>
                </a:lnTo>
                <a:lnTo>
                  <a:pt x="0" y="3336375"/>
                </a:lnTo>
                <a:lnTo>
                  <a:pt x="2268423" y="3336375"/>
                </a:lnTo>
                <a:lnTo>
                  <a:pt x="2268423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1" id="31"/>
          <p:cNvSpPr/>
          <p:nvPr/>
        </p:nvSpPr>
        <p:spPr>
          <a:xfrm flipH="true" flipV="false" rot="-10117929">
            <a:off x="17732375" y="6844970"/>
            <a:ext cx="2033068" cy="4078190"/>
          </a:xfrm>
          <a:custGeom>
            <a:avLst/>
            <a:gdLst/>
            <a:ahLst/>
            <a:cxnLst/>
            <a:rect r="r" b="b" t="t" l="l"/>
            <a:pathLst>
              <a:path h="4078190" w="2033068">
                <a:moveTo>
                  <a:pt x="2033068" y="0"/>
                </a:moveTo>
                <a:lnTo>
                  <a:pt x="0" y="0"/>
                </a:lnTo>
                <a:lnTo>
                  <a:pt x="0" y="4078190"/>
                </a:lnTo>
                <a:lnTo>
                  <a:pt x="2033068" y="4078190"/>
                </a:lnTo>
                <a:lnTo>
                  <a:pt x="2033068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2" id="32"/>
          <p:cNvSpPr/>
          <p:nvPr/>
        </p:nvSpPr>
        <p:spPr>
          <a:xfrm flipH="false" flipV="false" rot="6403676">
            <a:off x="16103010" y="2086341"/>
            <a:ext cx="2268423" cy="3336375"/>
          </a:xfrm>
          <a:custGeom>
            <a:avLst/>
            <a:gdLst/>
            <a:ahLst/>
            <a:cxnLst/>
            <a:rect r="r" b="b" t="t" l="l"/>
            <a:pathLst>
              <a:path h="3336375" w="2268423">
                <a:moveTo>
                  <a:pt x="0" y="0"/>
                </a:moveTo>
                <a:lnTo>
                  <a:pt x="2268423" y="0"/>
                </a:lnTo>
                <a:lnTo>
                  <a:pt x="2268423" y="3336375"/>
                </a:lnTo>
                <a:lnTo>
                  <a:pt x="0" y="3336375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3" id="33"/>
          <p:cNvSpPr/>
          <p:nvPr/>
        </p:nvSpPr>
        <p:spPr>
          <a:xfrm flipH="false" flipV="false" rot="5365928">
            <a:off x="15469312" y="3827362"/>
            <a:ext cx="4552271" cy="4639257"/>
          </a:xfrm>
          <a:custGeom>
            <a:avLst/>
            <a:gdLst/>
            <a:ahLst/>
            <a:cxnLst/>
            <a:rect r="r" b="b" t="t" l="l"/>
            <a:pathLst>
              <a:path h="4639257" w="4552271">
                <a:moveTo>
                  <a:pt x="0" y="0"/>
                </a:moveTo>
                <a:lnTo>
                  <a:pt x="4552272" y="0"/>
                </a:lnTo>
                <a:lnTo>
                  <a:pt x="4552272" y="4639258"/>
                </a:lnTo>
                <a:lnTo>
                  <a:pt x="0" y="4639258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34" id="34"/>
          <p:cNvSpPr/>
          <p:nvPr/>
        </p:nvSpPr>
        <p:spPr>
          <a:xfrm flipH="false" flipV="false" rot="-9321215">
            <a:off x="14289186" y="3520261"/>
            <a:ext cx="2243369" cy="3269026"/>
          </a:xfrm>
          <a:custGeom>
            <a:avLst/>
            <a:gdLst/>
            <a:ahLst/>
            <a:cxnLst/>
            <a:rect r="r" b="b" t="t" l="l"/>
            <a:pathLst>
              <a:path h="3269026" w="2243369">
                <a:moveTo>
                  <a:pt x="0" y="0"/>
                </a:moveTo>
                <a:lnTo>
                  <a:pt x="2243369" y="0"/>
                </a:lnTo>
                <a:lnTo>
                  <a:pt x="2243369" y="3269026"/>
                </a:lnTo>
                <a:lnTo>
                  <a:pt x="0" y="32690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35" id="35"/>
          <p:cNvSpPr/>
          <p:nvPr/>
        </p:nvSpPr>
        <p:spPr>
          <a:xfrm flipH="false" flipV="false" rot="4651654">
            <a:off x="14440877" y="1539016"/>
            <a:ext cx="2243369" cy="3269026"/>
          </a:xfrm>
          <a:custGeom>
            <a:avLst/>
            <a:gdLst/>
            <a:ahLst/>
            <a:cxnLst/>
            <a:rect r="r" b="b" t="t" l="l"/>
            <a:pathLst>
              <a:path h="3269026" w="2243369">
                <a:moveTo>
                  <a:pt x="0" y="0"/>
                </a:moveTo>
                <a:lnTo>
                  <a:pt x="2243369" y="0"/>
                </a:lnTo>
                <a:lnTo>
                  <a:pt x="2243369" y="3269026"/>
                </a:lnTo>
                <a:lnTo>
                  <a:pt x="0" y="3269026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36" id="36"/>
          <p:cNvSpPr/>
          <p:nvPr/>
        </p:nvSpPr>
        <p:spPr>
          <a:xfrm flipH="false" flipV="false" rot="503442">
            <a:off x="10461493" y="1506653"/>
            <a:ext cx="6525761" cy="4540340"/>
          </a:xfrm>
          <a:custGeom>
            <a:avLst/>
            <a:gdLst/>
            <a:ahLst/>
            <a:cxnLst/>
            <a:rect r="r" b="b" t="t" l="l"/>
            <a:pathLst>
              <a:path h="4540340" w="6525761">
                <a:moveTo>
                  <a:pt x="0" y="0"/>
                </a:moveTo>
                <a:lnTo>
                  <a:pt x="6525761" y="0"/>
                </a:lnTo>
                <a:lnTo>
                  <a:pt x="6525761" y="4540340"/>
                </a:lnTo>
                <a:lnTo>
                  <a:pt x="0" y="4540340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-1537" t="0" r="-1537" b="0"/>
            </a:stretch>
          </a:blipFill>
        </p:spPr>
      </p:sp>
      <p:sp>
        <p:nvSpPr>
          <p:cNvPr name="Freeform 37" id="37"/>
          <p:cNvSpPr/>
          <p:nvPr/>
        </p:nvSpPr>
        <p:spPr>
          <a:xfrm flipH="false" flipV="false" rot="-5400000">
            <a:off x="8307046" y="-352870"/>
            <a:ext cx="5331507" cy="7469712"/>
          </a:xfrm>
          <a:custGeom>
            <a:avLst/>
            <a:gdLst/>
            <a:ahLst/>
            <a:cxnLst/>
            <a:rect r="r" b="b" t="t" l="l"/>
            <a:pathLst>
              <a:path h="7469712" w="5331507">
                <a:moveTo>
                  <a:pt x="0" y="0"/>
                </a:moveTo>
                <a:lnTo>
                  <a:pt x="5331508" y="0"/>
                </a:lnTo>
                <a:lnTo>
                  <a:pt x="5331508" y="7469713"/>
                </a:lnTo>
                <a:lnTo>
                  <a:pt x="0" y="7469713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AutoShape 38" id="38"/>
          <p:cNvSpPr/>
          <p:nvPr/>
        </p:nvSpPr>
        <p:spPr>
          <a:xfrm>
            <a:off x="7662487" y="18567131"/>
            <a:ext cx="6620625" cy="0"/>
          </a:xfrm>
          <a:prstGeom prst="line">
            <a:avLst/>
          </a:prstGeom>
          <a:ln cap="flat" w="47625">
            <a:solidFill>
              <a:srgbClr val="737373"/>
            </a:solidFill>
            <a:prstDash val="solid"/>
            <a:headEnd type="none" len="sm" w="sm"/>
            <a:tailEnd type="none" len="sm" w="sm"/>
          </a:ln>
        </p:spPr>
      </p:sp>
      <p:sp>
        <p:nvSpPr>
          <p:cNvPr name="Freeform 39" id="39"/>
          <p:cNvSpPr/>
          <p:nvPr/>
        </p:nvSpPr>
        <p:spPr>
          <a:xfrm flipH="false" flipV="false" rot="0">
            <a:off x="7960867" y="12695875"/>
            <a:ext cx="6023867" cy="1204773"/>
          </a:xfrm>
          <a:custGeom>
            <a:avLst/>
            <a:gdLst/>
            <a:ahLst/>
            <a:cxnLst/>
            <a:rect r="r" b="b" t="t" l="l"/>
            <a:pathLst>
              <a:path h="1204773" w="6023867">
                <a:moveTo>
                  <a:pt x="0" y="0"/>
                </a:moveTo>
                <a:lnTo>
                  <a:pt x="6023866" y="0"/>
                </a:lnTo>
                <a:lnTo>
                  <a:pt x="6023866" y="1204773"/>
                </a:lnTo>
                <a:lnTo>
                  <a:pt x="0" y="120477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0" id="40"/>
          <p:cNvSpPr/>
          <p:nvPr/>
        </p:nvSpPr>
        <p:spPr>
          <a:xfrm flipH="false" flipV="false" rot="0">
            <a:off x="6834909" y="7231259"/>
            <a:ext cx="8275782" cy="1468951"/>
          </a:xfrm>
          <a:custGeom>
            <a:avLst/>
            <a:gdLst/>
            <a:ahLst/>
            <a:cxnLst/>
            <a:rect r="r" b="b" t="t" l="l"/>
            <a:pathLst>
              <a:path h="1468951" w="8275782">
                <a:moveTo>
                  <a:pt x="0" y="0"/>
                </a:moveTo>
                <a:lnTo>
                  <a:pt x="8275782" y="0"/>
                </a:lnTo>
                <a:lnTo>
                  <a:pt x="8275782" y="1468951"/>
                </a:lnTo>
                <a:lnTo>
                  <a:pt x="0" y="1468951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1" id="41"/>
          <p:cNvSpPr txBox="true"/>
          <p:nvPr/>
        </p:nvSpPr>
        <p:spPr>
          <a:xfrm rot="0">
            <a:off x="6000786" y="20546363"/>
            <a:ext cx="9944029" cy="93782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6940"/>
              </a:lnSpc>
              <a:spcBef>
                <a:spcPct val="0"/>
              </a:spcBef>
            </a:pPr>
            <a:r>
              <a:rPr lang="en-US" sz="4957">
                <a:solidFill>
                  <a:srgbClr val="73737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123 Anywhere St., Any City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6834909" y="18503952"/>
            <a:ext cx="8275782" cy="11902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44"/>
              </a:lnSpc>
            </a:pPr>
            <a:r>
              <a:rPr lang="en-US" sz="5755" spc="1726">
                <a:solidFill>
                  <a:srgbClr val="000000"/>
                </a:solidFill>
                <a:latin typeface="Ovo"/>
                <a:ea typeface="Ovo"/>
                <a:cs typeface="Ovo"/>
                <a:sym typeface="Ovo"/>
              </a:rPr>
              <a:t>AT 2:30 PM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6834909" y="17119314"/>
            <a:ext cx="8275782" cy="119022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0244"/>
              </a:lnSpc>
            </a:pPr>
            <a:r>
              <a:rPr lang="en-US" sz="5755" spc="1726">
                <a:solidFill>
                  <a:srgbClr val="000000"/>
                </a:solidFill>
                <a:latin typeface="Ovo"/>
                <a:ea typeface="Ovo"/>
                <a:cs typeface="Ovo"/>
                <a:sym typeface="Ovo"/>
              </a:rPr>
              <a:t>08.08.2026</a:t>
            </a:r>
          </a:p>
        </p:txBody>
      </p:sp>
      <p:sp>
        <p:nvSpPr>
          <p:cNvPr name="TextBox 44" id="44"/>
          <p:cNvSpPr txBox="true"/>
          <p:nvPr/>
        </p:nvSpPr>
        <p:spPr>
          <a:xfrm rot="0">
            <a:off x="3407493" y="9221551"/>
            <a:ext cx="15130614" cy="6117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4071"/>
              </a:lnSpc>
            </a:pPr>
            <a:r>
              <a:rPr lang="en-US" sz="4071">
                <a:solidFill>
                  <a:srgbClr val="73737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TO THE WEDDING OF</a:t>
            </a:r>
          </a:p>
        </p:txBody>
      </p:sp>
      <p:sp>
        <p:nvSpPr>
          <p:cNvPr name="TextBox 45" id="45"/>
          <p:cNvSpPr txBox="true"/>
          <p:nvPr/>
        </p:nvSpPr>
        <p:spPr>
          <a:xfrm rot="0">
            <a:off x="3186807" y="11142342"/>
            <a:ext cx="15571987" cy="15990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80"/>
              </a:lnSpc>
            </a:pPr>
            <a:r>
              <a:rPr lang="en-US" sz="10946" spc="1029">
                <a:solidFill>
                  <a:srgbClr val="737373"/>
                </a:solidFill>
                <a:latin typeface="Times New Roman"/>
                <a:ea typeface="Times New Roman"/>
                <a:cs typeface="Times New Roman"/>
                <a:sym typeface="Times New Roman"/>
              </a:rPr>
              <a:t>Amelia</a:t>
            </a:r>
          </a:p>
        </p:txBody>
      </p:sp>
      <p:sp>
        <p:nvSpPr>
          <p:cNvPr name="TextBox 46" id="46"/>
          <p:cNvSpPr txBox="true"/>
          <p:nvPr/>
        </p:nvSpPr>
        <p:spPr>
          <a:xfrm rot="0">
            <a:off x="3204795" y="14583915"/>
            <a:ext cx="15536009" cy="150376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0180"/>
              </a:lnSpc>
            </a:pPr>
            <a:r>
              <a:rPr lang="en-US" sz="10946" spc="1029" strike="noStrike" u="none">
                <a:solidFill>
                  <a:srgbClr val="737373"/>
                </a:solidFill>
                <a:latin typeface="The Seasons"/>
                <a:ea typeface="The Seasons"/>
                <a:cs typeface="The Seasons"/>
                <a:sym typeface="The Seasons"/>
              </a:rPr>
              <a:t>Rıchard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DAGn3tRABpM</dc:identifier>
  <dcterms:modified xsi:type="dcterms:W3CDTF">2011-08-01T06:04:30Z</dcterms:modified>
  <cp:revision>1</cp:revision>
  <dc:title>No.6</dc:title>
</cp:coreProperties>
</file>