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21945600" cy="29260800"/>
  <p:notesSz cx="6858000" cy="9144000"/>
  <p:embeddedFontLst>
    <p:embeddedFont>
      <p:font typeface="The Youngest Serif" charset="1" panose="00000500000000000000"/>
      <p:regular r:id="rId7"/>
    </p:embeddedFont>
    <p:embeddedFont>
      <p:font typeface="Daydream" charset="1" panose="00000000000000000000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9EA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697018" y="2068945"/>
            <a:ext cx="16551564" cy="25122909"/>
            <a:chOff x="0" y="0"/>
            <a:chExt cx="858808" cy="130354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58808" cy="1303547"/>
            </a:xfrm>
            <a:custGeom>
              <a:avLst/>
              <a:gdLst/>
              <a:ahLst/>
              <a:cxnLst/>
              <a:rect r="r" b="b" t="t" l="l"/>
              <a:pathLst>
                <a:path h="1303547" w="858808">
                  <a:moveTo>
                    <a:pt x="286424" y="19070"/>
                  </a:moveTo>
                  <a:cubicBezTo>
                    <a:pt x="330311" y="7556"/>
                    <a:pt x="380508" y="0"/>
                    <a:pt x="429635" y="0"/>
                  </a:cubicBezTo>
                  <a:cubicBezTo>
                    <a:pt x="478764" y="0"/>
                    <a:pt x="526038" y="6476"/>
                    <a:pt x="569602" y="17990"/>
                  </a:cubicBezTo>
                  <a:cubicBezTo>
                    <a:pt x="570531" y="18350"/>
                    <a:pt x="571457" y="18350"/>
                    <a:pt x="572384" y="18710"/>
                  </a:cubicBezTo>
                  <a:cubicBezTo>
                    <a:pt x="735988" y="64765"/>
                    <a:pt x="856490" y="186379"/>
                    <a:pt x="858808" y="339403"/>
                  </a:cubicBezTo>
                  <a:lnTo>
                    <a:pt x="858808" y="1303547"/>
                  </a:lnTo>
                  <a:lnTo>
                    <a:pt x="0" y="1303547"/>
                  </a:lnTo>
                  <a:lnTo>
                    <a:pt x="0" y="340118"/>
                  </a:lnTo>
                  <a:cubicBezTo>
                    <a:pt x="2317" y="185660"/>
                    <a:pt x="120965" y="64045"/>
                    <a:pt x="286424" y="19070"/>
                  </a:cubicBezTo>
                  <a:close/>
                </a:path>
              </a:pathLst>
            </a:custGeom>
            <a:solidFill>
              <a:srgbClr val="73746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41275"/>
              <a:ext cx="858808" cy="1262272"/>
            </a:xfrm>
            <a:prstGeom prst="rect">
              <a:avLst/>
            </a:prstGeom>
          </p:spPr>
          <p:txBody>
            <a:bodyPr anchor="ctr" rtlCol="false" tIns="69512" lIns="69512" bIns="69512" rIns="69512"/>
            <a:lstStyle/>
            <a:p>
              <a:pPr algn="ctr">
                <a:lnSpc>
                  <a:spcPts val="5841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-258116" y="17908502"/>
            <a:ext cx="22461833" cy="13570691"/>
          </a:xfrm>
          <a:custGeom>
            <a:avLst/>
            <a:gdLst/>
            <a:ahLst/>
            <a:cxnLst/>
            <a:rect r="r" b="b" t="t" l="l"/>
            <a:pathLst>
              <a:path h="13570691" w="22461833">
                <a:moveTo>
                  <a:pt x="0" y="0"/>
                </a:moveTo>
                <a:lnTo>
                  <a:pt x="22461832" y="0"/>
                </a:lnTo>
                <a:lnTo>
                  <a:pt x="22461832" y="13570691"/>
                </a:lnTo>
                <a:lnTo>
                  <a:pt x="0" y="135706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901007" y="0"/>
            <a:ext cx="14143586" cy="5121157"/>
          </a:xfrm>
          <a:custGeom>
            <a:avLst/>
            <a:gdLst/>
            <a:ahLst/>
            <a:cxnLst/>
            <a:rect r="r" b="b" t="t" l="l"/>
            <a:pathLst>
              <a:path h="5121157" w="14143586">
                <a:moveTo>
                  <a:pt x="0" y="0"/>
                </a:moveTo>
                <a:lnTo>
                  <a:pt x="14143586" y="0"/>
                </a:lnTo>
                <a:lnTo>
                  <a:pt x="14143586" y="5121157"/>
                </a:lnTo>
                <a:lnTo>
                  <a:pt x="0" y="512115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4287846" y="6903963"/>
            <a:ext cx="12413673" cy="3382726"/>
          </a:xfrm>
          <a:custGeom>
            <a:avLst/>
            <a:gdLst/>
            <a:ahLst/>
            <a:cxnLst/>
            <a:rect r="r" b="b" t="t" l="l"/>
            <a:pathLst>
              <a:path h="3382726" w="12413673">
                <a:moveTo>
                  <a:pt x="0" y="0"/>
                </a:moveTo>
                <a:lnTo>
                  <a:pt x="12413672" y="0"/>
                </a:lnTo>
                <a:lnTo>
                  <a:pt x="12413672" y="3382726"/>
                </a:lnTo>
                <a:lnTo>
                  <a:pt x="0" y="338272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4354921" y="13108277"/>
            <a:ext cx="5136179" cy="28310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553"/>
              </a:lnSpc>
            </a:pPr>
            <a:r>
              <a:rPr lang="en-US" sz="16823">
                <a:solidFill>
                  <a:srgbClr val="FFFFFF"/>
                </a:solidFill>
                <a:latin typeface="The Youngest Serif"/>
                <a:ea typeface="The Youngest Serif"/>
                <a:cs typeface="The Youngest Serif"/>
                <a:sym typeface="The Youngest Serif"/>
              </a:rPr>
              <a:t>Maya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494682" y="13278632"/>
            <a:ext cx="961277" cy="30289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638"/>
              </a:lnSpc>
            </a:pPr>
            <a:r>
              <a:rPr lang="en-US" sz="17598">
                <a:solidFill>
                  <a:srgbClr val="FFFFFF"/>
                </a:solidFill>
                <a:latin typeface="Daydream"/>
                <a:ea typeface="Daydream"/>
                <a:cs typeface="Daydream"/>
                <a:sym typeface="Daydream"/>
              </a:rPr>
              <a:t>&amp;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2454500" y="13108277"/>
            <a:ext cx="5136179" cy="28310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553"/>
              </a:lnSpc>
            </a:pPr>
            <a:r>
              <a:rPr lang="en-US" sz="16823">
                <a:solidFill>
                  <a:srgbClr val="FFFFFF"/>
                </a:solidFill>
                <a:latin typeface="The Youngest Serif"/>
                <a:ea typeface="The Youngest Serif"/>
                <a:cs typeface="The Youngest Serif"/>
                <a:sym typeface="The Youngest Serif"/>
              </a:rPr>
              <a:t>Sam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780663" y="11945670"/>
            <a:ext cx="10384274" cy="10783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798"/>
              </a:lnSpc>
            </a:pPr>
            <a:r>
              <a:rPr lang="en-US" sz="6284">
                <a:solidFill>
                  <a:srgbClr val="FFFFFF"/>
                </a:solidFill>
                <a:latin typeface="The Youngest Serif"/>
                <a:ea typeface="The Youngest Serif"/>
                <a:cs typeface="The Youngest Serif"/>
                <a:sym typeface="The Youngest Serif"/>
              </a:rPr>
              <a:t>TO THE WEDDING OF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5783183" y="16587819"/>
            <a:ext cx="10384274" cy="10783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798"/>
              </a:lnSpc>
            </a:pPr>
            <a:r>
              <a:rPr lang="en-US" sz="6284">
                <a:solidFill>
                  <a:srgbClr val="FFFFFF"/>
                </a:solidFill>
                <a:latin typeface="The Youngest Serif"/>
                <a:ea typeface="The Youngest Serif"/>
                <a:cs typeface="The Youngest Serif"/>
                <a:sym typeface="The Youngest Serif"/>
              </a:rPr>
              <a:t>08.06.2023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4354921" y="19308600"/>
            <a:ext cx="13235758" cy="16100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99"/>
              </a:lnSpc>
            </a:pPr>
            <a:r>
              <a:rPr lang="en-US" sz="4642">
                <a:solidFill>
                  <a:srgbClr val="FFFFFF"/>
                </a:solidFill>
                <a:latin typeface="The Youngest Serif"/>
                <a:ea typeface="The Youngest Serif"/>
                <a:cs typeface="The Youngest Serif"/>
                <a:sym typeface="The Youngest Serif"/>
              </a:rPr>
              <a:t>LOVE IS NOT JUST LOOKING AT EACH OTHER, IT'S LOOKING IN THE SAME DIRECTION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DAGn3kWEoN4</dc:identifier>
  <dcterms:modified xsi:type="dcterms:W3CDTF">2011-08-01T06:04:30Z</dcterms:modified>
  <cp:revision>1</cp:revision>
  <dc:title>No.5</dc:title>
</cp:coreProperties>
</file>