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he Seasons Bold" charset="1" panose="00000000000000000000"/>
      <p:regular r:id="rId7"/>
    </p:embeddedFont>
    <p:embeddedFont>
      <p:font typeface="The Seasons" charset="1" panose="00000000000000000000"/>
      <p:regular r:id="rId8"/>
    </p:embeddedFont>
    <p:embeddedFont>
      <p:font typeface="Brittany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0948" y="3011716"/>
            <a:ext cx="23354140" cy="23237369"/>
          </a:xfrm>
          <a:custGeom>
            <a:avLst/>
            <a:gdLst/>
            <a:ahLst/>
            <a:cxnLst/>
            <a:rect r="r" b="b" t="t" l="l"/>
            <a:pathLst>
              <a:path h="23237369" w="23354140">
                <a:moveTo>
                  <a:pt x="0" y="0"/>
                </a:moveTo>
                <a:lnTo>
                  <a:pt x="23354139" y="0"/>
                </a:lnTo>
                <a:lnTo>
                  <a:pt x="23354139" y="23237368"/>
                </a:lnTo>
                <a:lnTo>
                  <a:pt x="0" y="2323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268517" y="11512970"/>
            <a:ext cx="16553253" cy="9916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44"/>
              </a:lnSpc>
            </a:pPr>
            <a:r>
              <a:rPr lang="en-US" b="true" sz="17683">
                <a:solidFill>
                  <a:srgbClr val="FFFFFF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30TH </a:t>
            </a:r>
          </a:p>
          <a:p>
            <a:pPr algn="ctr">
              <a:lnSpc>
                <a:spcPts val="18744"/>
              </a:lnSpc>
            </a:pPr>
            <a:r>
              <a:rPr lang="en-US" b="true" sz="17683">
                <a:solidFill>
                  <a:srgbClr val="FFFFFF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BIRTHDAY </a:t>
            </a:r>
          </a:p>
          <a:p>
            <a:pPr algn="ctr">
              <a:lnSpc>
                <a:spcPts val="18744"/>
              </a:lnSpc>
            </a:pPr>
            <a:r>
              <a:rPr lang="en-US" b="true" sz="17683">
                <a:solidFill>
                  <a:srgbClr val="FFFFFF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PARTY</a:t>
            </a:r>
          </a:p>
          <a:p>
            <a:pPr algn="ctr">
              <a:lnSpc>
                <a:spcPts val="18744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7862336" y="12500599"/>
            <a:ext cx="12088311" cy="11972412"/>
          </a:xfrm>
          <a:custGeom>
            <a:avLst/>
            <a:gdLst/>
            <a:ahLst/>
            <a:cxnLst/>
            <a:rect r="r" b="b" t="t" l="l"/>
            <a:pathLst>
              <a:path h="11972412" w="12088311">
                <a:moveTo>
                  <a:pt x="0" y="0"/>
                </a:moveTo>
                <a:lnTo>
                  <a:pt x="12088311" y="0"/>
                </a:lnTo>
                <a:lnTo>
                  <a:pt x="12088311" y="11972412"/>
                </a:lnTo>
                <a:lnTo>
                  <a:pt x="0" y="11972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588391" y="1428163"/>
            <a:ext cx="10768818" cy="1407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48"/>
              </a:lnSpc>
            </a:pPr>
            <a:r>
              <a:rPr lang="en-US" sz="7677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WELCOME TO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225975" y="5465565"/>
            <a:ext cx="13493649" cy="5999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43"/>
              </a:lnSpc>
            </a:pPr>
            <a:r>
              <a:rPr lang="en-US" sz="35102">
                <a:solidFill>
                  <a:srgbClr val="000000"/>
                </a:solidFill>
                <a:latin typeface="Brittany"/>
                <a:ea typeface="Brittany"/>
                <a:cs typeface="Brittany"/>
                <a:sym typeface="Brittany"/>
              </a:rPr>
              <a:t>Olivia's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689488" y="25364104"/>
            <a:ext cx="10566624" cy="182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88"/>
              </a:lnSpc>
            </a:pPr>
            <a:r>
              <a:rPr lang="en-US" sz="10063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19 JUNE 2025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900287" y="-2974490"/>
            <a:ext cx="12088311" cy="11972412"/>
          </a:xfrm>
          <a:custGeom>
            <a:avLst/>
            <a:gdLst/>
            <a:ahLst/>
            <a:cxnLst/>
            <a:rect r="r" b="b" t="t" l="l"/>
            <a:pathLst>
              <a:path h="11972412" w="12088311">
                <a:moveTo>
                  <a:pt x="0" y="0"/>
                </a:moveTo>
                <a:lnTo>
                  <a:pt x="12088311" y="0"/>
                </a:lnTo>
                <a:lnTo>
                  <a:pt x="12088311" y="11972411"/>
                </a:lnTo>
                <a:lnTo>
                  <a:pt x="0" y="119724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DAGn31NWcxE</dc:identifier>
  <dcterms:modified xsi:type="dcterms:W3CDTF">2011-08-01T06:04:30Z</dcterms:modified>
  <cp:revision>1</cp:revision>
  <dc:title>No.12</dc:title>
</cp:coreProperties>
</file>