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Gistesy" charset="1" panose="00000000000000000000"/>
      <p:regular r:id="rId7"/>
    </p:embeddedFont>
    <p:embeddedFont>
      <p:font typeface="The Seasons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54" t="-610" r="-520" b="-6786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4605904" y="17788363"/>
            <a:ext cx="4561771" cy="0"/>
          </a:xfrm>
          <a:prstGeom prst="line">
            <a:avLst/>
          </a:prstGeom>
          <a:ln cap="flat" w="47625">
            <a:solidFill>
              <a:srgbClr val="785E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4605904" y="19182892"/>
            <a:ext cx="4561771" cy="0"/>
          </a:xfrm>
          <a:prstGeom prst="line">
            <a:avLst/>
          </a:prstGeom>
          <a:ln cap="flat" w="47625">
            <a:solidFill>
              <a:srgbClr val="785E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12721018" y="17810134"/>
            <a:ext cx="4561771" cy="0"/>
          </a:xfrm>
          <a:prstGeom prst="line">
            <a:avLst/>
          </a:prstGeom>
          <a:ln cap="flat" w="47625">
            <a:solidFill>
              <a:srgbClr val="785E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12721018" y="19204663"/>
            <a:ext cx="4561771" cy="0"/>
          </a:xfrm>
          <a:prstGeom prst="line">
            <a:avLst/>
          </a:prstGeom>
          <a:ln cap="flat" w="47625">
            <a:solidFill>
              <a:srgbClr val="785E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9513889" y="-9562971"/>
            <a:ext cx="12268275" cy="11746873"/>
          </a:xfrm>
          <a:custGeom>
            <a:avLst/>
            <a:gdLst/>
            <a:ahLst/>
            <a:cxnLst/>
            <a:rect r="r" b="b" t="t" l="l"/>
            <a:pathLst>
              <a:path h="11746873" w="12268275">
                <a:moveTo>
                  <a:pt x="0" y="0"/>
                </a:moveTo>
                <a:lnTo>
                  <a:pt x="12268275" y="0"/>
                </a:lnTo>
                <a:lnTo>
                  <a:pt x="12268275" y="11746873"/>
                </a:lnTo>
                <a:lnTo>
                  <a:pt x="0" y="117468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5400000">
            <a:off x="-9395003" y="14891101"/>
            <a:ext cx="12268275" cy="11746873"/>
          </a:xfrm>
          <a:custGeom>
            <a:avLst/>
            <a:gdLst/>
            <a:ahLst/>
            <a:cxnLst/>
            <a:rect r="r" b="b" t="t" l="l"/>
            <a:pathLst>
              <a:path h="11746873" w="12268275">
                <a:moveTo>
                  <a:pt x="0" y="11746873"/>
                </a:moveTo>
                <a:lnTo>
                  <a:pt x="12268275" y="11746873"/>
                </a:lnTo>
                <a:lnTo>
                  <a:pt x="12268275" y="0"/>
                </a:lnTo>
                <a:lnTo>
                  <a:pt x="0" y="0"/>
                </a:lnTo>
                <a:lnTo>
                  <a:pt x="0" y="1174687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true" rot="0">
            <a:off x="142822" y="26883396"/>
            <a:ext cx="12268275" cy="11746873"/>
          </a:xfrm>
          <a:custGeom>
            <a:avLst/>
            <a:gdLst/>
            <a:ahLst/>
            <a:cxnLst/>
            <a:rect r="r" b="b" t="t" l="l"/>
            <a:pathLst>
              <a:path h="11746873" w="12268275">
                <a:moveTo>
                  <a:pt x="12268275" y="11746874"/>
                </a:moveTo>
                <a:lnTo>
                  <a:pt x="0" y="11746874"/>
                </a:lnTo>
                <a:lnTo>
                  <a:pt x="0" y="0"/>
                </a:lnTo>
                <a:lnTo>
                  <a:pt x="12268275" y="0"/>
                </a:lnTo>
                <a:lnTo>
                  <a:pt x="12268275" y="1174687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400000">
            <a:off x="19072328" y="2444603"/>
            <a:ext cx="12268275" cy="11746873"/>
          </a:xfrm>
          <a:custGeom>
            <a:avLst/>
            <a:gdLst/>
            <a:ahLst/>
            <a:cxnLst/>
            <a:rect r="r" b="b" t="t" l="l"/>
            <a:pathLst>
              <a:path h="11746873" w="12268275">
                <a:moveTo>
                  <a:pt x="0" y="0"/>
                </a:moveTo>
                <a:lnTo>
                  <a:pt x="12268275" y="0"/>
                </a:lnTo>
                <a:lnTo>
                  <a:pt x="12268275" y="11746873"/>
                </a:lnTo>
                <a:lnTo>
                  <a:pt x="0" y="117468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527213">
            <a:off x="16964914" y="19588576"/>
            <a:ext cx="5021790" cy="10600084"/>
          </a:xfrm>
          <a:custGeom>
            <a:avLst/>
            <a:gdLst/>
            <a:ahLst/>
            <a:cxnLst/>
            <a:rect r="r" b="b" t="t" l="l"/>
            <a:pathLst>
              <a:path h="10600084" w="5021790">
                <a:moveTo>
                  <a:pt x="5021790" y="0"/>
                </a:moveTo>
                <a:lnTo>
                  <a:pt x="0" y="0"/>
                </a:lnTo>
                <a:lnTo>
                  <a:pt x="0" y="10600084"/>
                </a:lnTo>
                <a:lnTo>
                  <a:pt x="5021790" y="10600084"/>
                </a:lnTo>
                <a:lnTo>
                  <a:pt x="502179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281618" y="6569392"/>
            <a:ext cx="15382364" cy="7449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86"/>
              </a:lnSpc>
            </a:pPr>
            <a:r>
              <a:rPr lang="en-US" sz="21490">
                <a:solidFill>
                  <a:srgbClr val="4E3E34"/>
                </a:solidFill>
                <a:latin typeface="Gistesy"/>
                <a:ea typeface="Gistesy"/>
                <a:cs typeface="Gistesy"/>
                <a:sym typeface="Gistesy"/>
              </a:rPr>
              <a:t>Rachelle’s </a:t>
            </a:r>
          </a:p>
          <a:p>
            <a:pPr algn="ctr">
              <a:lnSpc>
                <a:spcPts val="30086"/>
              </a:lnSpc>
            </a:pPr>
            <a:r>
              <a:rPr lang="en-US" sz="21490">
                <a:solidFill>
                  <a:srgbClr val="4E3E34"/>
                </a:solidFill>
                <a:latin typeface="Gistesy"/>
                <a:ea typeface="Gistesy"/>
                <a:cs typeface="Gistesy"/>
                <a:sym typeface="Gistesy"/>
              </a:rPr>
              <a:t>Birthday Party</a:t>
            </a:r>
          </a:p>
        </p:txBody>
      </p:sp>
      <p:sp>
        <p:nvSpPr>
          <p:cNvPr name="Freeform 13" id="13"/>
          <p:cNvSpPr/>
          <p:nvPr/>
        </p:nvSpPr>
        <p:spPr>
          <a:xfrm flipH="false" flipV="true" rot="504243">
            <a:off x="30532" y="-671408"/>
            <a:ext cx="5021790" cy="10600084"/>
          </a:xfrm>
          <a:custGeom>
            <a:avLst/>
            <a:gdLst/>
            <a:ahLst/>
            <a:cxnLst/>
            <a:rect r="r" b="b" t="t" l="l"/>
            <a:pathLst>
              <a:path h="10600084" w="5021790">
                <a:moveTo>
                  <a:pt x="0" y="10600084"/>
                </a:moveTo>
                <a:lnTo>
                  <a:pt x="5021790" y="10600084"/>
                </a:lnTo>
                <a:lnTo>
                  <a:pt x="5021790" y="0"/>
                </a:lnTo>
                <a:lnTo>
                  <a:pt x="0" y="0"/>
                </a:lnTo>
                <a:lnTo>
                  <a:pt x="0" y="10600084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525723" y="1555381"/>
            <a:ext cx="2044061" cy="1779557"/>
          </a:xfrm>
          <a:custGeom>
            <a:avLst/>
            <a:gdLst/>
            <a:ahLst/>
            <a:cxnLst/>
            <a:rect r="r" b="b" t="t" l="l"/>
            <a:pathLst>
              <a:path h="1779557" w="2044061">
                <a:moveTo>
                  <a:pt x="0" y="0"/>
                </a:moveTo>
                <a:lnTo>
                  <a:pt x="2044060" y="0"/>
                </a:lnTo>
                <a:lnTo>
                  <a:pt x="2044060" y="1779556"/>
                </a:lnTo>
                <a:lnTo>
                  <a:pt x="0" y="1779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4375817" y="26008897"/>
            <a:ext cx="2044061" cy="1779557"/>
          </a:xfrm>
          <a:custGeom>
            <a:avLst/>
            <a:gdLst/>
            <a:ahLst/>
            <a:cxnLst/>
            <a:rect r="r" b="b" t="t" l="l"/>
            <a:pathLst>
              <a:path h="1779557" w="2044061">
                <a:moveTo>
                  <a:pt x="2044060" y="0"/>
                </a:moveTo>
                <a:lnTo>
                  <a:pt x="0" y="0"/>
                </a:lnTo>
                <a:lnTo>
                  <a:pt x="0" y="1779556"/>
                </a:lnTo>
                <a:lnTo>
                  <a:pt x="2044060" y="1779556"/>
                </a:lnTo>
                <a:lnTo>
                  <a:pt x="204406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2063330">
            <a:off x="15345130" y="6124451"/>
            <a:ext cx="1299912" cy="1898556"/>
          </a:xfrm>
          <a:custGeom>
            <a:avLst/>
            <a:gdLst/>
            <a:ahLst/>
            <a:cxnLst/>
            <a:rect r="r" b="b" t="t" l="l"/>
            <a:pathLst>
              <a:path h="1898556" w="1299912">
                <a:moveTo>
                  <a:pt x="1299913" y="0"/>
                </a:moveTo>
                <a:lnTo>
                  <a:pt x="0" y="0"/>
                </a:lnTo>
                <a:lnTo>
                  <a:pt x="0" y="1898556"/>
                </a:lnTo>
                <a:lnTo>
                  <a:pt x="1299913" y="1898556"/>
                </a:lnTo>
                <a:lnTo>
                  <a:pt x="129991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523427">
            <a:off x="4264114" y="21265626"/>
            <a:ext cx="1405372" cy="2052583"/>
          </a:xfrm>
          <a:custGeom>
            <a:avLst/>
            <a:gdLst/>
            <a:ahLst/>
            <a:cxnLst/>
            <a:rect r="r" b="b" t="t" l="l"/>
            <a:pathLst>
              <a:path h="2052583" w="1405372">
                <a:moveTo>
                  <a:pt x="0" y="0"/>
                </a:moveTo>
                <a:lnTo>
                  <a:pt x="1405372" y="0"/>
                </a:lnTo>
                <a:lnTo>
                  <a:pt x="1405372" y="2052583"/>
                </a:lnTo>
                <a:lnTo>
                  <a:pt x="0" y="20525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42123" y="10238739"/>
            <a:ext cx="1974719" cy="1719188"/>
          </a:xfrm>
          <a:custGeom>
            <a:avLst/>
            <a:gdLst/>
            <a:ahLst/>
            <a:cxnLst/>
            <a:rect r="r" b="b" t="t" l="l"/>
            <a:pathLst>
              <a:path h="1719188" w="1974719">
                <a:moveTo>
                  <a:pt x="0" y="0"/>
                </a:moveTo>
                <a:lnTo>
                  <a:pt x="1974720" y="0"/>
                </a:lnTo>
                <a:lnTo>
                  <a:pt x="1974720" y="1719188"/>
                </a:lnTo>
                <a:lnTo>
                  <a:pt x="0" y="1719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8329765" y="17788363"/>
            <a:ext cx="1974719" cy="1719188"/>
          </a:xfrm>
          <a:custGeom>
            <a:avLst/>
            <a:gdLst/>
            <a:ahLst/>
            <a:cxnLst/>
            <a:rect r="r" b="b" t="t" l="l"/>
            <a:pathLst>
              <a:path h="1719188" w="1974719">
                <a:moveTo>
                  <a:pt x="0" y="0"/>
                </a:moveTo>
                <a:lnTo>
                  <a:pt x="1974719" y="0"/>
                </a:lnTo>
                <a:lnTo>
                  <a:pt x="1974719" y="1719188"/>
                </a:lnTo>
                <a:lnTo>
                  <a:pt x="0" y="1719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547753" y="3510598"/>
            <a:ext cx="8850094" cy="1910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28"/>
              </a:lnSpc>
            </a:pPr>
            <a:r>
              <a:rPr lang="en-US" sz="6125" spc="698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Please join us to </a:t>
            </a:r>
          </a:p>
          <a:p>
            <a:pPr algn="ctr">
              <a:lnSpc>
                <a:spcPts val="7228"/>
              </a:lnSpc>
            </a:pPr>
            <a:r>
              <a:rPr lang="en-US" sz="6125" spc="698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celebrate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184421" y="15340393"/>
            <a:ext cx="5576758" cy="184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81"/>
              </a:lnSpc>
            </a:pPr>
            <a:r>
              <a:rPr lang="en-US" sz="7486" spc="853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December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605904" y="17834671"/>
            <a:ext cx="4279299" cy="1123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76"/>
              </a:lnSpc>
            </a:pPr>
            <a:r>
              <a:rPr lang="en-US" sz="6125" spc="698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Sunday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060397" y="17834671"/>
            <a:ext cx="4279299" cy="1123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76"/>
              </a:lnSpc>
            </a:pPr>
            <a:r>
              <a:rPr lang="en-US" sz="6125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03.00 PM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297574" y="20560218"/>
            <a:ext cx="9350453" cy="1822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67"/>
              </a:lnSpc>
            </a:pPr>
            <a:r>
              <a:rPr lang="en-US" sz="6125" spc="698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123 Anywhere St., </a:t>
            </a:r>
          </a:p>
          <a:p>
            <a:pPr algn="ctr">
              <a:lnSpc>
                <a:spcPts val="7167"/>
              </a:lnSpc>
            </a:pPr>
            <a:r>
              <a:rPr lang="en-US" sz="6125" spc="698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Any City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885203" y="16666851"/>
            <a:ext cx="4175193" cy="3123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05"/>
              </a:lnSpc>
            </a:pPr>
            <a:r>
              <a:rPr lang="en-US" sz="17289" spc="1486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15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023031" y="23884650"/>
            <a:ext cx="7899538" cy="908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51"/>
              </a:lnSpc>
            </a:pPr>
            <a:r>
              <a:rPr lang="en-US" sz="4965" spc="566">
                <a:solidFill>
                  <a:srgbClr val="4E3E34"/>
                </a:solidFill>
                <a:latin typeface="The Seasons"/>
                <a:ea typeface="The Seasons"/>
                <a:cs typeface="The Seasons"/>
                <a:sym typeface="The Seasons"/>
              </a:rPr>
              <a:t>RSVP: 123-456-7890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DAGn31Ufj7Q</dc:identifier>
  <dcterms:modified xsi:type="dcterms:W3CDTF">2011-08-01T06:04:30Z</dcterms:modified>
  <cp:revision>1</cp:revision>
  <dc:title>No.2</dc:title>
</cp:coreProperties>
</file>