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Alice Italics" charset="1" panose="00000500000000000000"/>
      <p:regular r:id="rId7"/>
    </p:embeddedFont>
    <p:embeddedFont>
      <p:font typeface="Alice" charset="1" panose="00000500000000000000"/>
      <p:regular r:id="rId8"/>
    </p:embeddedFont>
    <p:embeddedFont>
      <p:font typeface="Brightwall Italics" charset="1" panose="02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D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06287" y="-3671904"/>
            <a:ext cx="21141842" cy="18797480"/>
          </a:xfrm>
          <a:custGeom>
            <a:avLst/>
            <a:gdLst/>
            <a:ahLst/>
            <a:cxnLst/>
            <a:rect r="r" b="b" t="t" l="l"/>
            <a:pathLst>
              <a:path h="18797480" w="21141842">
                <a:moveTo>
                  <a:pt x="0" y="0"/>
                </a:moveTo>
                <a:lnTo>
                  <a:pt x="21141842" y="0"/>
                </a:lnTo>
                <a:lnTo>
                  <a:pt x="21141842" y="18797480"/>
                </a:lnTo>
                <a:lnTo>
                  <a:pt x="0" y="1879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42829" y="-927248"/>
            <a:ext cx="22966899" cy="9800081"/>
          </a:xfrm>
          <a:custGeom>
            <a:avLst/>
            <a:gdLst/>
            <a:ahLst/>
            <a:cxnLst/>
            <a:rect r="r" b="b" t="t" l="l"/>
            <a:pathLst>
              <a:path h="9800081" w="22966899">
                <a:moveTo>
                  <a:pt x="0" y="0"/>
                </a:moveTo>
                <a:lnTo>
                  <a:pt x="22966899" y="0"/>
                </a:lnTo>
                <a:lnTo>
                  <a:pt x="22966899" y="9800082"/>
                </a:lnTo>
                <a:lnTo>
                  <a:pt x="0" y="9800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066" r="0" b="-106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12571" y="25314730"/>
            <a:ext cx="16720457" cy="93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5485" i="true">
                <a:solidFill>
                  <a:srgbClr val="FFFFFF"/>
                </a:solidFill>
                <a:latin typeface="Alice Italics"/>
                <a:ea typeface="Alice Italics"/>
                <a:cs typeface="Alice Italics"/>
                <a:sym typeface="Alice Italics"/>
              </a:rPr>
              <a:t>7-11 PM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12571" y="20306652"/>
            <a:ext cx="16720457" cy="1219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9"/>
              </a:lnSpc>
            </a:pPr>
            <a:r>
              <a:rPr lang="en-US" sz="7314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AUGUST | 22 | 2029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46164" y="17420153"/>
            <a:ext cx="8360229" cy="2066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i="true">
                <a:solidFill>
                  <a:srgbClr val="BF9346"/>
                </a:solidFill>
                <a:latin typeface="Alice Italics"/>
                <a:ea typeface="Alice Italics"/>
                <a:cs typeface="Alice Italics"/>
                <a:sym typeface="Alice Italics"/>
              </a:rPr>
              <a:t>PHILLIPS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14621" y="13193385"/>
            <a:ext cx="19623314" cy="2889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679"/>
              </a:lnSpc>
            </a:pPr>
            <a:r>
              <a:rPr lang="en-US" sz="16914" i="true">
                <a:solidFill>
                  <a:srgbClr val="BF9346"/>
                </a:solidFill>
                <a:latin typeface="Brightwall Italics"/>
                <a:ea typeface="Brightwall Italics"/>
                <a:cs typeface="Brightwall Italics"/>
                <a:sym typeface="Brightwall Italics"/>
              </a:rPr>
              <a:t>Birthday Party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12571" y="26133335"/>
            <a:ext cx="16720457" cy="93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5485" i="true">
                <a:solidFill>
                  <a:srgbClr val="FFFFFF"/>
                </a:solidFill>
                <a:latin typeface="Alice Italics"/>
                <a:ea typeface="Alice Italics"/>
                <a:cs typeface="Alice Italics"/>
                <a:sym typeface="Alice Italics"/>
              </a:rPr>
              <a:t>123 ANYWHERE ST., ANY CITY, ST 12345</a:t>
            </a:r>
          </a:p>
        </p:txBody>
      </p:sp>
      <p:sp>
        <p:nvSpPr>
          <p:cNvPr name="AutoShape 9" id="9"/>
          <p:cNvSpPr/>
          <p:nvPr/>
        </p:nvSpPr>
        <p:spPr>
          <a:xfrm>
            <a:off x="7628709" y="20142716"/>
            <a:ext cx="6688183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7628709" y="21852687"/>
            <a:ext cx="6688183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DAGn3_hy7wM</dc:identifier>
  <dcterms:modified xsi:type="dcterms:W3CDTF">2011-08-01T06:04:30Z</dcterms:modified>
  <cp:revision>1</cp:revision>
  <dc:title>No.1</dc:title>
</cp:coreProperties>
</file>