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21945600" cy="29260800"/>
  <p:notesSz cx="6858000" cy="9144000"/>
  <p:embeddedFontLst>
    <p:embeddedFont>
      <p:font typeface="Homemade Apple" charset="1" panose="02000000000000000000"/>
      <p:regular r:id="rId7"/>
    </p:embeddedFont>
    <p:embeddedFont>
      <p:font typeface="Montserrat" charset="1" panose="00000500000000000000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21945600" cy="29260800"/>
          </a:xfrm>
          <a:custGeom>
            <a:avLst/>
            <a:gdLst/>
            <a:ahLst/>
            <a:cxnLst/>
            <a:rect r="r" b="b" t="t" l="l"/>
            <a:pathLst>
              <a:path h="29260800" w="21945600">
                <a:moveTo>
                  <a:pt x="0" y="0"/>
                </a:moveTo>
                <a:lnTo>
                  <a:pt x="21945600" y="0"/>
                </a:lnTo>
                <a:lnTo>
                  <a:pt x="21945600" y="29260800"/>
                </a:lnTo>
                <a:lnTo>
                  <a:pt x="0" y="292608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0136" t="-390" r="-60136" b="-39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213649" y="46644"/>
            <a:ext cx="19518302" cy="29167512"/>
          </a:xfrm>
          <a:custGeom>
            <a:avLst/>
            <a:gdLst/>
            <a:ahLst/>
            <a:cxnLst/>
            <a:rect r="r" b="b" t="t" l="l"/>
            <a:pathLst>
              <a:path h="29167512" w="19518302">
                <a:moveTo>
                  <a:pt x="0" y="0"/>
                </a:moveTo>
                <a:lnTo>
                  <a:pt x="19518302" y="0"/>
                </a:lnTo>
                <a:lnTo>
                  <a:pt x="19518302" y="29167512"/>
                </a:lnTo>
                <a:lnTo>
                  <a:pt x="0" y="2916751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964021" y="2761190"/>
            <a:ext cx="8303741" cy="8682618"/>
          </a:xfrm>
          <a:custGeom>
            <a:avLst/>
            <a:gdLst/>
            <a:ahLst/>
            <a:cxnLst/>
            <a:rect r="r" b="b" t="t" l="l"/>
            <a:pathLst>
              <a:path h="8682618" w="8303741">
                <a:moveTo>
                  <a:pt x="0" y="0"/>
                </a:moveTo>
                <a:lnTo>
                  <a:pt x="8303740" y="0"/>
                </a:lnTo>
                <a:lnTo>
                  <a:pt x="8303740" y="8682618"/>
                </a:lnTo>
                <a:lnTo>
                  <a:pt x="0" y="868261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165124" y="19322770"/>
            <a:ext cx="3780939" cy="2557290"/>
          </a:xfrm>
          <a:custGeom>
            <a:avLst/>
            <a:gdLst/>
            <a:ahLst/>
            <a:cxnLst/>
            <a:rect r="r" b="b" t="t" l="l"/>
            <a:pathLst>
              <a:path h="2557290" w="3780939">
                <a:moveTo>
                  <a:pt x="0" y="0"/>
                </a:moveTo>
                <a:lnTo>
                  <a:pt x="3780940" y="0"/>
                </a:lnTo>
                <a:lnTo>
                  <a:pt x="3780940" y="2557289"/>
                </a:lnTo>
                <a:lnTo>
                  <a:pt x="0" y="255728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4058265" y="13823992"/>
            <a:ext cx="13829069" cy="22406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853"/>
              </a:lnSpc>
            </a:pPr>
            <a:r>
              <a:rPr lang="en-US" sz="11857">
                <a:solidFill>
                  <a:srgbClr val="000000"/>
                </a:solidFill>
                <a:latin typeface="Homemade Apple"/>
                <a:ea typeface="Homemade Apple"/>
                <a:cs typeface="Homemade Apple"/>
                <a:sym typeface="Homemade Apple"/>
              </a:rPr>
              <a:t>Dinner Party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830825" y="25376824"/>
            <a:ext cx="14283949" cy="1223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129"/>
              </a:lnSpc>
            </a:pPr>
            <a:r>
              <a:rPr lang="en-US" sz="7235">
                <a:solidFill>
                  <a:srgbClr val="000000"/>
                </a:solidFill>
                <a:latin typeface="Homemade Apple"/>
                <a:ea typeface="Homemade Apple"/>
                <a:cs typeface="Homemade Apple"/>
                <a:sym typeface="Homemade Apple"/>
              </a:rPr>
              <a:t>Let's celebrate!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3466472" y="16920605"/>
            <a:ext cx="15012657" cy="1690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4058"/>
              </a:lnSpc>
            </a:pPr>
            <a:r>
              <a:rPr lang="en-US" sz="9695" spc="1008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10.08.2030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6449354" y="22840540"/>
            <a:ext cx="9046892" cy="16424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81"/>
              </a:lnSpc>
            </a:pPr>
            <a:r>
              <a:rPr lang="en-US" sz="4844" spc="145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123 ANYWHERE ST., ANY CITY, ST 12345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702654" y="12296999"/>
            <a:ext cx="8540292" cy="9405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979"/>
              </a:lnSpc>
            </a:pPr>
            <a:r>
              <a:rPr lang="en-US" sz="5018">
                <a:solidFill>
                  <a:srgbClr val="000000"/>
                </a:solidFill>
                <a:latin typeface="Homemade Apple"/>
                <a:ea typeface="Homemade Apple"/>
                <a:cs typeface="Homemade Apple"/>
                <a:sym typeface="Homemade Apple"/>
              </a:rPr>
              <a:t>You’re Invited to 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DAGn3-Ly1rk</dc:identifier>
  <dcterms:modified xsi:type="dcterms:W3CDTF">2011-08-01T06:04:30Z</dcterms:modified>
  <cp:revision>1</cp:revision>
  <dc:title>No.4</dc:title>
</cp:coreProperties>
</file>