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Metanoia" charset="1" panose="00000000000000000000"/>
      <p:regular r:id="rId7"/>
    </p:embeddedFont>
    <p:embeddedFont>
      <p:font typeface="Safira March" charset="1" panose="02000503000000020003"/>
      <p:regular r:id="rId8"/>
    </p:embeddedFont>
    <p:embeddedFont>
      <p:font typeface="Egyptian Slate" charset="1" panose="02060504040202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4656" y="-4032706"/>
            <a:ext cx="20536287" cy="37200065"/>
            <a:chOff x="0" y="0"/>
            <a:chExt cx="2535344" cy="45926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35344" cy="4592601"/>
            </a:xfrm>
            <a:custGeom>
              <a:avLst/>
              <a:gdLst/>
              <a:ahLst/>
              <a:cxnLst/>
              <a:rect r="r" b="b" t="t" l="l"/>
              <a:pathLst>
                <a:path h="4592601" w="2535344">
                  <a:moveTo>
                    <a:pt x="20910" y="0"/>
                  </a:moveTo>
                  <a:lnTo>
                    <a:pt x="2514434" y="0"/>
                  </a:lnTo>
                  <a:cubicBezTo>
                    <a:pt x="2525982" y="0"/>
                    <a:pt x="2535344" y="9362"/>
                    <a:pt x="2535344" y="20910"/>
                  </a:cubicBezTo>
                  <a:lnTo>
                    <a:pt x="2535344" y="4571690"/>
                  </a:lnTo>
                  <a:cubicBezTo>
                    <a:pt x="2535344" y="4577236"/>
                    <a:pt x="2533141" y="4582555"/>
                    <a:pt x="2529220" y="4586476"/>
                  </a:cubicBezTo>
                  <a:cubicBezTo>
                    <a:pt x="2525298" y="4590398"/>
                    <a:pt x="2519980" y="4592601"/>
                    <a:pt x="2514434" y="4592601"/>
                  </a:cubicBezTo>
                  <a:lnTo>
                    <a:pt x="20910" y="4592601"/>
                  </a:lnTo>
                  <a:cubicBezTo>
                    <a:pt x="15364" y="4592601"/>
                    <a:pt x="10046" y="4590398"/>
                    <a:pt x="6124" y="4586476"/>
                  </a:cubicBezTo>
                  <a:cubicBezTo>
                    <a:pt x="2203" y="4582555"/>
                    <a:pt x="0" y="4577236"/>
                    <a:pt x="0" y="4571690"/>
                  </a:cubicBezTo>
                  <a:lnTo>
                    <a:pt x="0" y="20910"/>
                  </a:lnTo>
                  <a:cubicBezTo>
                    <a:pt x="0" y="15364"/>
                    <a:pt x="2203" y="10046"/>
                    <a:pt x="6124" y="6124"/>
                  </a:cubicBezTo>
                  <a:cubicBezTo>
                    <a:pt x="10046" y="2203"/>
                    <a:pt x="15364" y="0"/>
                    <a:pt x="209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0065A7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76200"/>
              <a:ext cx="2535344" cy="4668801"/>
            </a:xfrm>
            <a:prstGeom prst="rect">
              <a:avLst/>
            </a:prstGeom>
          </p:spPr>
          <p:txBody>
            <a:bodyPr anchor="ctr" rtlCol="false" tIns="108373" lIns="108373" bIns="108373" rIns="108373"/>
            <a:lstStyle/>
            <a:p>
              <a:pPr algn="ctr">
                <a:lnSpc>
                  <a:spcPts val="5674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828390" y="1179195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828390" y="3952358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828390" y="6725522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828390" y="9498685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28390" y="12271849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828390" y="15045012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828390" y="17818175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28390" y="20591339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28390" y="23364502"/>
            <a:ext cx="14288819" cy="4161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58"/>
              </a:lnSpc>
            </a:pPr>
            <a:r>
              <a:rPr lang="en-US" sz="24327" spc="-1338">
                <a:solidFill>
                  <a:srgbClr val="E5E5DA">
                    <a:alpha val="60000"/>
                  </a:srgbClr>
                </a:solidFill>
                <a:latin typeface="Metanoia"/>
                <a:ea typeface="Metanoia"/>
                <a:cs typeface="Metanoia"/>
                <a:sym typeface="Metanoia"/>
              </a:rPr>
              <a:t>BIRTHDAY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048988" y="15060220"/>
            <a:ext cx="9847623" cy="4110151"/>
            <a:chOff x="0" y="0"/>
            <a:chExt cx="812800" cy="33924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339242"/>
            </a:xfrm>
            <a:custGeom>
              <a:avLst/>
              <a:gdLst/>
              <a:ahLst/>
              <a:cxnLst/>
              <a:rect r="r" b="b" t="t" l="l"/>
              <a:pathLst>
                <a:path h="339242" w="812800">
                  <a:moveTo>
                    <a:pt x="406400" y="0"/>
                  </a:moveTo>
                  <a:cubicBezTo>
                    <a:pt x="181951" y="0"/>
                    <a:pt x="0" y="75942"/>
                    <a:pt x="0" y="169621"/>
                  </a:cubicBezTo>
                  <a:cubicBezTo>
                    <a:pt x="0" y="263300"/>
                    <a:pt x="181951" y="339242"/>
                    <a:pt x="406400" y="339242"/>
                  </a:cubicBezTo>
                  <a:cubicBezTo>
                    <a:pt x="630849" y="339242"/>
                    <a:pt x="812800" y="263300"/>
                    <a:pt x="812800" y="169621"/>
                  </a:cubicBezTo>
                  <a:cubicBezTo>
                    <a:pt x="812800" y="759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065A7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-25346"/>
              <a:ext cx="660400" cy="332784"/>
            </a:xfrm>
            <a:prstGeom prst="rect">
              <a:avLst/>
            </a:prstGeom>
          </p:spPr>
          <p:txBody>
            <a:bodyPr anchor="ctr" rtlCol="false" tIns="81280" lIns="81280" bIns="81280" rIns="81280"/>
            <a:lstStyle/>
            <a:p>
              <a:pPr algn="ctr">
                <a:lnSpc>
                  <a:spcPts val="4255"/>
                </a:lnSpc>
              </a:pPr>
            </a:p>
          </p:txBody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7242048" y="3548492"/>
            <a:ext cx="7461504" cy="14923008"/>
            <a:chOff x="0" y="0"/>
            <a:chExt cx="3175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175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3175000">
                  <a:moveTo>
                    <a:pt x="1587500" y="6350000"/>
                  </a:moveTo>
                  <a:lnTo>
                    <a:pt x="1587500" y="6350000"/>
                  </a:lnTo>
                  <a:cubicBezTo>
                    <a:pt x="711200" y="6350000"/>
                    <a:pt x="0" y="5638800"/>
                    <a:pt x="0" y="4762500"/>
                  </a:cubicBezTo>
                  <a:lnTo>
                    <a:pt x="0" y="1587500"/>
                  </a:lnTo>
                  <a:cubicBezTo>
                    <a:pt x="0" y="711200"/>
                    <a:pt x="711200" y="0"/>
                    <a:pt x="1587500" y="0"/>
                  </a:cubicBezTo>
                  <a:lnTo>
                    <a:pt x="1587500" y="0"/>
                  </a:lnTo>
                  <a:cubicBezTo>
                    <a:pt x="2463800" y="0"/>
                    <a:pt x="3175000" y="711200"/>
                    <a:pt x="3175000" y="1587500"/>
                  </a:cubicBezTo>
                  <a:lnTo>
                    <a:pt x="3175000" y="4762500"/>
                  </a:lnTo>
                  <a:cubicBezTo>
                    <a:pt x="3175000" y="5638800"/>
                    <a:pt x="2463800" y="6350000"/>
                    <a:pt x="15875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8594" t="0" r="-24655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75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3175000">
                  <a:moveTo>
                    <a:pt x="1587500" y="19050"/>
                  </a:moveTo>
                  <a:cubicBezTo>
                    <a:pt x="2452370" y="19050"/>
                    <a:pt x="3155950" y="722630"/>
                    <a:pt x="3155950" y="1587500"/>
                  </a:cubicBezTo>
                  <a:lnTo>
                    <a:pt x="3155950" y="4762500"/>
                  </a:lnTo>
                  <a:cubicBezTo>
                    <a:pt x="3155950" y="5627370"/>
                    <a:pt x="2452370" y="6330950"/>
                    <a:pt x="1587500" y="6330950"/>
                  </a:cubicBezTo>
                  <a:cubicBezTo>
                    <a:pt x="722630" y="6330950"/>
                    <a:pt x="19050" y="5627370"/>
                    <a:pt x="19050" y="4762500"/>
                  </a:cubicBezTo>
                  <a:lnTo>
                    <a:pt x="19050" y="1587500"/>
                  </a:lnTo>
                  <a:cubicBezTo>
                    <a:pt x="19050" y="722630"/>
                    <a:pt x="722630" y="19050"/>
                    <a:pt x="1587500" y="19050"/>
                  </a:cubicBezTo>
                  <a:moveTo>
                    <a:pt x="1587500" y="0"/>
                  </a:moveTo>
                  <a:cubicBezTo>
                    <a:pt x="711200" y="0"/>
                    <a:pt x="0" y="711200"/>
                    <a:pt x="0" y="1587500"/>
                  </a:cubicBezTo>
                  <a:lnTo>
                    <a:pt x="0" y="4762500"/>
                  </a:lnTo>
                  <a:cubicBezTo>
                    <a:pt x="0" y="5638800"/>
                    <a:pt x="711200" y="6350000"/>
                    <a:pt x="1587500" y="6350000"/>
                  </a:cubicBezTo>
                  <a:cubicBezTo>
                    <a:pt x="2463800" y="6350000"/>
                    <a:pt x="3175000" y="5638800"/>
                    <a:pt x="3175000" y="4762500"/>
                  </a:cubicBezTo>
                  <a:lnTo>
                    <a:pt x="3175000" y="1587500"/>
                  </a:lnTo>
                  <a:cubicBezTo>
                    <a:pt x="3175000" y="711200"/>
                    <a:pt x="2463800" y="0"/>
                    <a:pt x="1587500" y="0"/>
                  </a:cubicBezTo>
                  <a:lnTo>
                    <a:pt x="1587500" y="0"/>
                  </a:lnTo>
                  <a:close/>
                </a:path>
              </a:pathLst>
            </a:custGeom>
            <a:solidFill>
              <a:srgbClr val="0065A7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6243957" y="5883157"/>
            <a:ext cx="1996182" cy="1996182"/>
          </a:xfrm>
          <a:custGeom>
            <a:avLst/>
            <a:gdLst/>
            <a:ahLst/>
            <a:cxnLst/>
            <a:rect r="r" b="b" t="t" l="l"/>
            <a:pathLst>
              <a:path h="1996182" w="1996182">
                <a:moveTo>
                  <a:pt x="0" y="0"/>
                </a:moveTo>
                <a:lnTo>
                  <a:pt x="1996182" y="0"/>
                </a:lnTo>
                <a:lnTo>
                  <a:pt x="1996182" y="1996181"/>
                </a:lnTo>
                <a:lnTo>
                  <a:pt x="0" y="1996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243957" y="8309158"/>
            <a:ext cx="1996182" cy="1996182"/>
          </a:xfrm>
          <a:custGeom>
            <a:avLst/>
            <a:gdLst/>
            <a:ahLst/>
            <a:cxnLst/>
            <a:rect r="r" b="b" t="t" l="l"/>
            <a:pathLst>
              <a:path h="1996182" w="1996182">
                <a:moveTo>
                  <a:pt x="0" y="0"/>
                </a:moveTo>
                <a:lnTo>
                  <a:pt x="1996182" y="0"/>
                </a:lnTo>
                <a:lnTo>
                  <a:pt x="1996182" y="1996182"/>
                </a:lnTo>
                <a:lnTo>
                  <a:pt x="0" y="19961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10526449" y="18724019"/>
            <a:ext cx="892702" cy="892702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5A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81280" lIns="81280" bIns="81280" rIns="81280"/>
            <a:lstStyle/>
            <a:p>
              <a:pPr algn="ctr">
                <a:lnSpc>
                  <a:spcPts val="4255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526449" y="3102141"/>
            <a:ext cx="892702" cy="892702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5A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81280" lIns="81280" bIns="81280" rIns="81280"/>
            <a:lstStyle/>
            <a:p>
              <a:pPr algn="ctr">
                <a:lnSpc>
                  <a:spcPts val="4255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304208" y="25760608"/>
            <a:ext cx="7337183" cy="1107102"/>
            <a:chOff x="0" y="0"/>
            <a:chExt cx="1207767" cy="18223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07767" cy="182239"/>
            </a:xfrm>
            <a:custGeom>
              <a:avLst/>
              <a:gdLst/>
              <a:ahLst/>
              <a:cxnLst/>
              <a:rect r="r" b="b" t="t" l="l"/>
              <a:pathLst>
                <a:path h="182239" w="1207767">
                  <a:moveTo>
                    <a:pt x="86101" y="0"/>
                  </a:moveTo>
                  <a:lnTo>
                    <a:pt x="1121666" y="0"/>
                  </a:lnTo>
                  <a:cubicBezTo>
                    <a:pt x="1169218" y="0"/>
                    <a:pt x="1207767" y="38549"/>
                    <a:pt x="1207767" y="86101"/>
                  </a:cubicBezTo>
                  <a:lnTo>
                    <a:pt x="1207767" y="96138"/>
                  </a:lnTo>
                  <a:cubicBezTo>
                    <a:pt x="1207767" y="118973"/>
                    <a:pt x="1198695" y="140873"/>
                    <a:pt x="1182548" y="157021"/>
                  </a:cubicBezTo>
                  <a:cubicBezTo>
                    <a:pt x="1166401" y="173168"/>
                    <a:pt x="1144501" y="182239"/>
                    <a:pt x="1121666" y="182239"/>
                  </a:cubicBezTo>
                  <a:lnTo>
                    <a:pt x="86101" y="182239"/>
                  </a:lnTo>
                  <a:cubicBezTo>
                    <a:pt x="63266" y="182239"/>
                    <a:pt x="41366" y="173168"/>
                    <a:pt x="25218" y="157021"/>
                  </a:cubicBezTo>
                  <a:cubicBezTo>
                    <a:pt x="9071" y="140873"/>
                    <a:pt x="0" y="118973"/>
                    <a:pt x="0" y="96138"/>
                  </a:cubicBezTo>
                  <a:lnTo>
                    <a:pt x="0" y="86101"/>
                  </a:lnTo>
                  <a:cubicBezTo>
                    <a:pt x="0" y="63266"/>
                    <a:pt x="9071" y="41366"/>
                    <a:pt x="25218" y="25218"/>
                  </a:cubicBezTo>
                  <a:cubicBezTo>
                    <a:pt x="41366" y="9071"/>
                    <a:pt x="63266" y="0"/>
                    <a:pt x="86101" y="0"/>
                  </a:cubicBezTo>
                  <a:close/>
                </a:path>
              </a:pathLst>
            </a:custGeom>
            <a:solidFill>
              <a:srgbClr val="0065A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1207767" cy="239389"/>
            </a:xfrm>
            <a:prstGeom prst="rect">
              <a:avLst/>
            </a:prstGeom>
          </p:spPr>
          <p:txBody>
            <a:bodyPr anchor="ctr" rtlCol="false" tIns="81280" lIns="81280" bIns="81280" rIns="81280"/>
            <a:lstStyle/>
            <a:p>
              <a:pPr algn="ctr">
                <a:lnSpc>
                  <a:spcPts val="4255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6302542" y="1230780"/>
            <a:ext cx="9340515" cy="415140"/>
            <a:chOff x="0" y="0"/>
            <a:chExt cx="1537533" cy="6833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537533" cy="68336"/>
            </a:xfrm>
            <a:custGeom>
              <a:avLst/>
              <a:gdLst/>
              <a:ahLst/>
              <a:cxnLst/>
              <a:rect r="r" b="b" t="t" l="l"/>
              <a:pathLst>
                <a:path h="68336" w="1537533">
                  <a:moveTo>
                    <a:pt x="34168" y="0"/>
                  </a:moveTo>
                  <a:lnTo>
                    <a:pt x="1503366" y="0"/>
                  </a:lnTo>
                  <a:cubicBezTo>
                    <a:pt x="1522236" y="0"/>
                    <a:pt x="1537533" y="15297"/>
                    <a:pt x="1537533" y="34168"/>
                  </a:cubicBezTo>
                  <a:lnTo>
                    <a:pt x="1537533" y="34168"/>
                  </a:lnTo>
                  <a:cubicBezTo>
                    <a:pt x="1537533" y="53038"/>
                    <a:pt x="1522236" y="68336"/>
                    <a:pt x="1503366" y="68336"/>
                  </a:cubicBezTo>
                  <a:lnTo>
                    <a:pt x="34168" y="68336"/>
                  </a:lnTo>
                  <a:cubicBezTo>
                    <a:pt x="15297" y="68336"/>
                    <a:pt x="0" y="53038"/>
                    <a:pt x="0" y="34168"/>
                  </a:cubicBezTo>
                  <a:lnTo>
                    <a:pt x="0" y="34168"/>
                  </a:lnTo>
                  <a:cubicBezTo>
                    <a:pt x="0" y="15297"/>
                    <a:pt x="15297" y="0"/>
                    <a:pt x="3416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0065A7"/>
              </a:solidFill>
              <a:prstDash val="solid"/>
              <a:round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1537533" cy="125486"/>
            </a:xfrm>
            <a:prstGeom prst="rect">
              <a:avLst/>
            </a:prstGeom>
          </p:spPr>
          <p:txBody>
            <a:bodyPr anchor="ctr" rtlCol="false" tIns="81280" lIns="81280" bIns="81280" rIns="81280"/>
            <a:lstStyle/>
            <a:p>
              <a:pPr algn="ctr">
                <a:lnSpc>
                  <a:spcPts val="42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5353006" y="20408293"/>
            <a:ext cx="11239588" cy="2218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7"/>
              </a:lnSpc>
            </a:pPr>
            <a:r>
              <a:rPr lang="en-US" sz="13005">
                <a:solidFill>
                  <a:srgbClr val="0065A7"/>
                </a:solidFill>
                <a:latin typeface="Safira March"/>
                <a:ea typeface="Safira March"/>
                <a:cs typeface="Safira March"/>
                <a:sym typeface="Safira March"/>
              </a:rPr>
              <a:t>HAPPY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991779" y="23044876"/>
            <a:ext cx="11962042" cy="207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62"/>
              </a:lnSpc>
            </a:pPr>
            <a:r>
              <a:rPr lang="en-US" sz="12187">
                <a:solidFill>
                  <a:srgbClr val="0065A7"/>
                </a:solidFill>
                <a:latin typeface="Safira March"/>
                <a:ea typeface="Safira March"/>
                <a:cs typeface="Safira March"/>
                <a:sym typeface="Safira March"/>
              </a:rPr>
              <a:t>birthday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562757" y="25712687"/>
            <a:ext cx="4820086" cy="936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15"/>
              </a:lnSpc>
            </a:pPr>
            <a:r>
              <a:rPr lang="en-US" sz="5439">
                <a:solidFill>
                  <a:srgbClr val="E5E5DA"/>
                </a:solidFill>
                <a:latin typeface="Egyptian Slate"/>
                <a:ea typeface="Egyptian Slate"/>
                <a:cs typeface="Egyptian Slate"/>
                <a:sym typeface="Egyptian Slate"/>
              </a:rPr>
              <a:t>Helene Paquet</a:t>
            </a:r>
          </a:p>
        </p:txBody>
      </p:sp>
      <p:sp>
        <p:nvSpPr>
          <p:cNvPr name="TextBox 37" id="37"/>
          <p:cNvSpPr txBox="true"/>
          <p:nvPr/>
        </p:nvSpPr>
        <p:spPr>
          <a:xfrm rot="5400000">
            <a:off x="11768517" y="10033078"/>
            <a:ext cx="6862541" cy="558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41"/>
              </a:lnSpc>
            </a:pPr>
            <a:r>
              <a:rPr lang="en-US" sz="4060">
                <a:solidFill>
                  <a:srgbClr val="0065A7"/>
                </a:solidFill>
                <a:latin typeface="Egyptian Slate"/>
                <a:ea typeface="Egyptian Slate"/>
                <a:cs typeface="Egyptian Slate"/>
                <a:sym typeface="Egyptian Slate"/>
              </a:rPr>
              <a:t>wish you all the best!</a:t>
            </a:r>
          </a:p>
        </p:txBody>
      </p:sp>
      <p:sp>
        <p:nvSpPr>
          <p:cNvPr name="TextBox 38" id="38"/>
          <p:cNvSpPr txBox="true"/>
          <p:nvPr/>
        </p:nvSpPr>
        <p:spPr>
          <a:xfrm rot="-5400000">
            <a:off x="4877669" y="12214083"/>
            <a:ext cx="3522928" cy="558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41"/>
              </a:lnSpc>
            </a:pPr>
            <a:r>
              <a:rPr lang="en-US" sz="4060">
                <a:solidFill>
                  <a:srgbClr val="0065A7"/>
                </a:solidFill>
                <a:latin typeface="Egyptian Slate"/>
                <a:ea typeface="Egyptian Slate"/>
                <a:cs typeface="Egyptian Slate"/>
                <a:sym typeface="Egyptian Slate"/>
              </a:rPr>
              <a:t>keep shining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DAGn350vuO4</dc:identifier>
  <dcterms:modified xsi:type="dcterms:W3CDTF">2011-08-01T06:04:30Z</dcterms:modified>
  <cp:revision>1</cp:revision>
  <dc:title>No.3</dc:title>
</cp:coreProperties>
</file>