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Lora Bold Italics" charset="1" panose="00000800000000000000"/>
      <p:regular r:id="rId7"/>
    </p:embeddedFont>
    <p:embeddedFont>
      <p:font typeface="Lora Italics" charset="1" panose="00000500000000000000"/>
      <p:regular r:id="rId8"/>
    </p:embeddedFont>
    <p:embeddedFont>
      <p:font typeface="Slight" charset="1" panose="000005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522514"/>
            <a:ext cx="21945600" cy="30305829"/>
          </a:xfrm>
          <a:custGeom>
            <a:avLst/>
            <a:gdLst/>
            <a:ahLst/>
            <a:cxnLst/>
            <a:rect r="r" b="b" t="t" l="l"/>
            <a:pathLst>
              <a:path h="30305829" w="21945600">
                <a:moveTo>
                  <a:pt x="0" y="0"/>
                </a:moveTo>
                <a:lnTo>
                  <a:pt x="21945600" y="0"/>
                </a:lnTo>
                <a:lnTo>
                  <a:pt x="21945600" y="30305828"/>
                </a:lnTo>
                <a:lnTo>
                  <a:pt x="0" y="303058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344" r="0" b="-43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4453989" y="-11548213"/>
            <a:ext cx="16720457" cy="16720457"/>
          </a:xfrm>
          <a:custGeom>
            <a:avLst/>
            <a:gdLst/>
            <a:ahLst/>
            <a:cxnLst/>
            <a:rect r="r" b="b" t="t" l="l"/>
            <a:pathLst>
              <a:path h="16720457" w="16720457">
                <a:moveTo>
                  <a:pt x="0" y="0"/>
                </a:moveTo>
                <a:lnTo>
                  <a:pt x="16720457" y="0"/>
                </a:lnTo>
                <a:lnTo>
                  <a:pt x="16720457" y="16720457"/>
                </a:lnTo>
                <a:lnTo>
                  <a:pt x="0" y="167204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054133" y="22559385"/>
            <a:ext cx="15837334" cy="9790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14"/>
              </a:lnSpc>
            </a:pPr>
            <a:r>
              <a:rPr lang="en-US" b="true" sz="7314" i="true" spc="146">
                <a:solidFill>
                  <a:srgbClr val="D0924B"/>
                </a:solidFill>
                <a:latin typeface="Lora Bold Italics"/>
                <a:ea typeface="Lora Bold Italics"/>
                <a:cs typeface="Lora Bold Italics"/>
                <a:sym typeface="Lora Bold Italics"/>
              </a:rPr>
              <a:t>2025 July 9th, 18:00-21:00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103492" y="24046101"/>
            <a:ext cx="15738616" cy="721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85"/>
              </a:lnSpc>
              <a:spcBef>
                <a:spcPct val="0"/>
              </a:spcBef>
            </a:pPr>
            <a:r>
              <a:rPr lang="en-US" sz="5485" i="true" spc="219" strike="noStrike" u="none">
                <a:solidFill>
                  <a:srgbClr val="D0924B"/>
                </a:solidFill>
                <a:latin typeface="Lora Italics"/>
                <a:ea typeface="Lora Italics"/>
                <a:cs typeface="Lora Italics"/>
                <a:sym typeface="Lora Italics"/>
              </a:rPr>
              <a:t>123 Anywhere St., Any City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1116059">
            <a:off x="14992665" y="24088556"/>
            <a:ext cx="16720457" cy="16720457"/>
          </a:xfrm>
          <a:custGeom>
            <a:avLst/>
            <a:gdLst/>
            <a:ahLst/>
            <a:cxnLst/>
            <a:rect r="r" b="b" t="t" l="l"/>
            <a:pathLst>
              <a:path h="16720457" w="16720457">
                <a:moveTo>
                  <a:pt x="0" y="0"/>
                </a:moveTo>
                <a:lnTo>
                  <a:pt x="16720457" y="0"/>
                </a:lnTo>
                <a:lnTo>
                  <a:pt x="16720457" y="16720457"/>
                </a:lnTo>
                <a:lnTo>
                  <a:pt x="0" y="167204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59223" y="24088556"/>
            <a:ext cx="4331110" cy="4325696"/>
          </a:xfrm>
          <a:custGeom>
            <a:avLst/>
            <a:gdLst/>
            <a:ahLst/>
            <a:cxnLst/>
            <a:rect r="r" b="b" t="t" l="l"/>
            <a:pathLst>
              <a:path h="4325696" w="4331110">
                <a:moveTo>
                  <a:pt x="0" y="0"/>
                </a:moveTo>
                <a:lnTo>
                  <a:pt x="4331110" y="0"/>
                </a:lnTo>
                <a:lnTo>
                  <a:pt x="4331110" y="4325695"/>
                </a:lnTo>
                <a:lnTo>
                  <a:pt x="0" y="43256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612571" y="10850700"/>
            <a:ext cx="16720457" cy="5384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120"/>
              </a:lnSpc>
            </a:pPr>
            <a:r>
              <a:rPr lang="en-US" sz="19200">
                <a:solidFill>
                  <a:srgbClr val="D0924B"/>
                </a:solidFill>
                <a:latin typeface="Slight"/>
                <a:ea typeface="Slight"/>
                <a:cs typeface="Slight"/>
                <a:sym typeface="Slight"/>
              </a:rPr>
              <a:t>Birthday Party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612571" y="17624242"/>
            <a:ext cx="16720457" cy="9790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14"/>
              </a:lnSpc>
            </a:pPr>
            <a:r>
              <a:rPr lang="en-US" sz="7314" i="true" spc="1316">
                <a:solidFill>
                  <a:srgbClr val="D0924B"/>
                </a:solidFill>
                <a:latin typeface="Lora Italics"/>
                <a:ea typeface="Lora Italics"/>
                <a:cs typeface="Lora Italics"/>
                <a:sym typeface="Lora Italics"/>
              </a:rPr>
              <a:t>2025</a:t>
            </a:r>
          </a:p>
        </p:txBody>
      </p:sp>
      <p:sp>
        <p:nvSpPr>
          <p:cNvPr name="Freeform 10" id="10"/>
          <p:cNvSpPr/>
          <p:nvPr/>
        </p:nvSpPr>
        <p:spPr>
          <a:xfrm flipH="true" flipV="true" rot="0">
            <a:off x="16155267" y="846549"/>
            <a:ext cx="4331110" cy="4325696"/>
          </a:xfrm>
          <a:custGeom>
            <a:avLst/>
            <a:gdLst/>
            <a:ahLst/>
            <a:cxnLst/>
            <a:rect r="r" b="b" t="t" l="l"/>
            <a:pathLst>
              <a:path h="4325696" w="4331110">
                <a:moveTo>
                  <a:pt x="4331110" y="4325695"/>
                </a:moveTo>
                <a:lnTo>
                  <a:pt x="0" y="4325695"/>
                </a:lnTo>
                <a:lnTo>
                  <a:pt x="0" y="0"/>
                </a:lnTo>
                <a:lnTo>
                  <a:pt x="4331110" y="0"/>
                </a:lnTo>
                <a:lnTo>
                  <a:pt x="4331110" y="4325695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DAGn34bo1iY</dc:identifier>
  <dcterms:modified xsi:type="dcterms:W3CDTF">2011-08-01T06:04:30Z</dcterms:modified>
  <cp:revision>1</cp:revision>
  <dc:title>No.5</dc:title>
</cp:coreProperties>
</file>