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Cormorant Garamond Bold" charset="1" panose="00000800000000000000"/>
      <p:regular r:id="rId7"/>
    </p:embeddedFont>
    <p:embeddedFont>
      <p:font typeface="Signature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3657600" y="3657600"/>
            <a:ext cx="29260800" cy="21945600"/>
          </a:xfrm>
          <a:custGeom>
            <a:avLst/>
            <a:gdLst/>
            <a:ahLst/>
            <a:cxnLst/>
            <a:rect r="r" b="b" t="t" l="l"/>
            <a:pathLst>
              <a:path h="21945600" w="29260800">
                <a:moveTo>
                  <a:pt x="29260800" y="0"/>
                </a:moveTo>
                <a:lnTo>
                  <a:pt x="29260800" y="21945600"/>
                </a:lnTo>
                <a:lnTo>
                  <a:pt x="0" y="21945600"/>
                </a:lnTo>
                <a:lnTo>
                  <a:pt x="0" y="0"/>
                </a:lnTo>
                <a:lnTo>
                  <a:pt x="29260800" y="0"/>
                </a:lnTo>
                <a:close/>
              </a:path>
            </a:pathLst>
          </a:custGeom>
          <a:blipFill>
            <a:blip r:embed="rId2"/>
            <a:stretch>
              <a:fillRect l="-749" t="-19870" r="-390" b="-1498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322661" y="17809498"/>
            <a:ext cx="3513327" cy="110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973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04 PM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846976" y="17809498"/>
            <a:ext cx="2775962" cy="110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973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FRI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9589459" y="17490503"/>
            <a:ext cx="0" cy="1743082"/>
          </a:xfrm>
          <a:prstGeom prst="line">
            <a:avLst/>
          </a:prstGeom>
          <a:ln cap="flat" w="66675">
            <a:solidFill>
              <a:srgbClr val="B3956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V="true">
            <a:off x="12356141" y="17490503"/>
            <a:ext cx="0" cy="1743082"/>
          </a:xfrm>
          <a:prstGeom prst="line">
            <a:avLst/>
          </a:prstGeom>
          <a:ln cap="flat" w="66675">
            <a:solidFill>
              <a:srgbClr val="B3956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true" flipV="true" rot="0">
            <a:off x="-1539735" y="-4694388"/>
            <a:ext cx="10025322" cy="15310139"/>
          </a:xfrm>
          <a:custGeom>
            <a:avLst/>
            <a:gdLst/>
            <a:ahLst/>
            <a:cxnLst/>
            <a:rect r="r" b="b" t="t" l="l"/>
            <a:pathLst>
              <a:path h="15310139" w="10025322">
                <a:moveTo>
                  <a:pt x="10025322" y="15310139"/>
                </a:moveTo>
                <a:lnTo>
                  <a:pt x="0" y="15310139"/>
                </a:lnTo>
                <a:lnTo>
                  <a:pt x="0" y="0"/>
                </a:lnTo>
                <a:lnTo>
                  <a:pt x="10025322" y="0"/>
                </a:lnTo>
                <a:lnTo>
                  <a:pt x="10025322" y="15310139"/>
                </a:lnTo>
                <a:close/>
              </a:path>
            </a:pathLst>
          </a:custGeom>
          <a:blipFill>
            <a:blip r:embed="rId3"/>
            <a:stretch>
              <a:fillRect l="-7118" t="-6773" r="-103269" b="-9038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1017430">
            <a:off x="11276109" y="20329293"/>
            <a:ext cx="16749591" cy="14062830"/>
          </a:xfrm>
          <a:custGeom>
            <a:avLst/>
            <a:gdLst/>
            <a:ahLst/>
            <a:cxnLst/>
            <a:rect r="r" b="b" t="t" l="l"/>
            <a:pathLst>
              <a:path h="14062830" w="16749591">
                <a:moveTo>
                  <a:pt x="0" y="14062831"/>
                </a:moveTo>
                <a:lnTo>
                  <a:pt x="16749590" y="14062831"/>
                </a:lnTo>
                <a:lnTo>
                  <a:pt x="16749590" y="0"/>
                </a:lnTo>
                <a:lnTo>
                  <a:pt x="0" y="0"/>
                </a:lnTo>
                <a:lnTo>
                  <a:pt x="0" y="14062831"/>
                </a:lnTo>
                <a:close/>
              </a:path>
            </a:pathLst>
          </a:custGeom>
          <a:blipFill>
            <a:blip r:embed="rId3"/>
            <a:stretch>
              <a:fillRect l="0" t="-124719" r="-31834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5400000">
            <a:off x="-7041361" y="12335696"/>
            <a:ext cx="13192308" cy="6233500"/>
          </a:xfrm>
          <a:custGeom>
            <a:avLst/>
            <a:gdLst/>
            <a:ahLst/>
            <a:cxnLst/>
            <a:rect r="r" b="b" t="t" l="l"/>
            <a:pathLst>
              <a:path h="6233500" w="13192308">
                <a:moveTo>
                  <a:pt x="13192307" y="0"/>
                </a:moveTo>
                <a:lnTo>
                  <a:pt x="0" y="0"/>
                </a:lnTo>
                <a:lnTo>
                  <a:pt x="0" y="6233500"/>
                </a:lnTo>
                <a:lnTo>
                  <a:pt x="13192307" y="6233500"/>
                </a:lnTo>
                <a:lnTo>
                  <a:pt x="13192307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l="0" t="0" r="-23129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109612" y="4004471"/>
            <a:ext cx="9726377" cy="110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649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You Are Invited To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39814" y="6639738"/>
            <a:ext cx="15865973" cy="7767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58"/>
              </a:lnSpc>
            </a:pPr>
            <a:r>
              <a:rPr lang="en-US" sz="26398">
                <a:solidFill>
                  <a:srgbClr val="6D6E3F"/>
                </a:solidFill>
                <a:latin typeface="Signature"/>
                <a:ea typeface="Signature"/>
                <a:cs typeface="Signature"/>
                <a:sym typeface="Signature"/>
              </a:rPr>
              <a:t>Kimberly’s Birthday Party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12038" y="15716619"/>
            <a:ext cx="8121524" cy="110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1298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FEBRUARY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22939" y="17500225"/>
            <a:ext cx="2699723" cy="1733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81"/>
              </a:lnSpc>
            </a:pPr>
            <a:r>
              <a:rPr lang="en-US" b="true" sz="10201" spc="1530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06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186579" y="20164354"/>
            <a:ext cx="13572442" cy="2255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973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123 Anywhere St., Any City, ST 12345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186579" y="23116413"/>
            <a:ext cx="13572442" cy="110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8"/>
              </a:lnSpc>
            </a:pPr>
            <a:r>
              <a:rPr lang="en-US" b="true" sz="6491" spc="973">
                <a:solidFill>
                  <a:srgbClr val="6D6E3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RSVP : 123-456-7890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3001788">
            <a:off x="250823" y="-5263183"/>
            <a:ext cx="13192308" cy="6233500"/>
          </a:xfrm>
          <a:custGeom>
            <a:avLst/>
            <a:gdLst/>
            <a:ahLst/>
            <a:cxnLst/>
            <a:rect r="r" b="b" t="t" l="l"/>
            <a:pathLst>
              <a:path h="6233500" w="13192308">
                <a:moveTo>
                  <a:pt x="13192307" y="0"/>
                </a:moveTo>
                <a:lnTo>
                  <a:pt x="0" y="0"/>
                </a:lnTo>
                <a:lnTo>
                  <a:pt x="0" y="6233500"/>
                </a:lnTo>
                <a:lnTo>
                  <a:pt x="13192307" y="6233500"/>
                </a:lnTo>
                <a:lnTo>
                  <a:pt x="13192307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l="0" t="0" r="-23129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true" rot="5400000">
            <a:off x="15794654" y="11641185"/>
            <a:ext cx="13192308" cy="6233500"/>
          </a:xfrm>
          <a:custGeom>
            <a:avLst/>
            <a:gdLst/>
            <a:ahLst/>
            <a:cxnLst/>
            <a:rect r="r" b="b" t="t" l="l"/>
            <a:pathLst>
              <a:path h="6233500" w="13192308">
                <a:moveTo>
                  <a:pt x="0" y="6233500"/>
                </a:moveTo>
                <a:lnTo>
                  <a:pt x="13192307" y="6233500"/>
                </a:lnTo>
                <a:lnTo>
                  <a:pt x="13192307" y="0"/>
                </a:lnTo>
                <a:lnTo>
                  <a:pt x="0" y="0"/>
                </a:lnTo>
                <a:lnTo>
                  <a:pt x="0" y="623350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l="0" t="0" r="-23129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true" rot="3001788">
            <a:off x="8833605" y="28577182"/>
            <a:ext cx="13192308" cy="6233500"/>
          </a:xfrm>
          <a:custGeom>
            <a:avLst/>
            <a:gdLst/>
            <a:ahLst/>
            <a:cxnLst/>
            <a:rect r="r" b="b" t="t" l="l"/>
            <a:pathLst>
              <a:path h="6233500" w="13192308">
                <a:moveTo>
                  <a:pt x="0" y="6233500"/>
                </a:moveTo>
                <a:lnTo>
                  <a:pt x="13192307" y="6233500"/>
                </a:lnTo>
                <a:lnTo>
                  <a:pt x="13192307" y="0"/>
                </a:lnTo>
                <a:lnTo>
                  <a:pt x="0" y="0"/>
                </a:lnTo>
                <a:lnTo>
                  <a:pt x="0" y="623350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l="0" t="0" r="-23129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true" rot="0">
            <a:off x="-445207" y="22048600"/>
            <a:ext cx="8907205" cy="26149439"/>
          </a:xfrm>
          <a:custGeom>
            <a:avLst/>
            <a:gdLst/>
            <a:ahLst/>
            <a:cxnLst/>
            <a:rect r="r" b="b" t="t" l="l"/>
            <a:pathLst>
              <a:path h="26149439" w="8907205">
                <a:moveTo>
                  <a:pt x="8907205" y="26149439"/>
                </a:moveTo>
                <a:lnTo>
                  <a:pt x="0" y="26149439"/>
                </a:lnTo>
                <a:lnTo>
                  <a:pt x="0" y="0"/>
                </a:lnTo>
                <a:lnTo>
                  <a:pt x="8907205" y="0"/>
                </a:lnTo>
                <a:lnTo>
                  <a:pt x="8907205" y="26149439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-7674" t="-3557" r="-10476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671767" y="-18255491"/>
            <a:ext cx="8719040" cy="25597033"/>
          </a:xfrm>
          <a:custGeom>
            <a:avLst/>
            <a:gdLst/>
            <a:ahLst/>
            <a:cxnLst/>
            <a:rect r="r" b="b" t="t" l="l"/>
            <a:pathLst>
              <a:path h="25597033" w="8719040">
                <a:moveTo>
                  <a:pt x="0" y="0"/>
                </a:moveTo>
                <a:lnTo>
                  <a:pt x="8719040" y="0"/>
                </a:lnTo>
                <a:lnTo>
                  <a:pt x="8719040" y="25597032"/>
                </a:lnTo>
                <a:lnTo>
                  <a:pt x="0" y="255970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 l="-7674" t="-3557" r="-10476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DAGn3ySt_5A</dc:identifier>
  <dcterms:modified xsi:type="dcterms:W3CDTF">2011-08-01T06:04:30Z</dcterms:modified>
  <cp:revision>1</cp:revision>
  <dc:title>No.6</dc:title>
</cp:coreProperties>
</file>