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Moontime" charset="1" panose="00000000000000000000"/>
      <p:regular r:id="rId7"/>
    </p:embeddedFont>
    <p:embeddedFont>
      <p:font typeface="The Seasons" charset="1" panose="00000000000000000000"/>
      <p:regular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jpe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763725">
            <a:off x="2504615" y="1832743"/>
            <a:ext cx="16432399" cy="19880268"/>
          </a:xfrm>
          <a:custGeom>
            <a:avLst/>
            <a:gdLst/>
            <a:ahLst/>
            <a:cxnLst/>
            <a:rect r="r" b="b" t="t" l="l"/>
            <a:pathLst>
              <a:path h="19880268" w="16432399">
                <a:moveTo>
                  <a:pt x="0" y="0"/>
                </a:moveTo>
                <a:lnTo>
                  <a:pt x="16432399" y="0"/>
                </a:lnTo>
                <a:lnTo>
                  <a:pt x="16432399" y="19880268"/>
                </a:lnTo>
                <a:lnTo>
                  <a:pt x="0" y="198802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6005384" y="-2733451"/>
            <a:ext cx="34727701" cy="34727701"/>
          </a:xfrm>
          <a:custGeom>
            <a:avLst/>
            <a:gdLst/>
            <a:ahLst/>
            <a:cxnLst/>
            <a:rect r="r" b="b" t="t" l="l"/>
            <a:pathLst>
              <a:path h="34727701" w="34727701">
                <a:moveTo>
                  <a:pt x="0" y="0"/>
                </a:moveTo>
                <a:lnTo>
                  <a:pt x="34727701" y="0"/>
                </a:lnTo>
                <a:lnTo>
                  <a:pt x="34727701" y="34727702"/>
                </a:lnTo>
                <a:lnTo>
                  <a:pt x="0" y="3472770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7000"/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-3245179" y="-1264243"/>
            <a:ext cx="31967496" cy="31967496"/>
          </a:xfrm>
          <a:custGeom>
            <a:avLst/>
            <a:gdLst/>
            <a:ahLst/>
            <a:cxnLst/>
            <a:rect r="r" b="b" t="t" l="l"/>
            <a:pathLst>
              <a:path h="31967496" w="31967496">
                <a:moveTo>
                  <a:pt x="0" y="0"/>
                </a:moveTo>
                <a:lnTo>
                  <a:pt x="31967496" y="0"/>
                </a:lnTo>
                <a:lnTo>
                  <a:pt x="31967496" y="31967496"/>
                </a:lnTo>
                <a:lnTo>
                  <a:pt x="0" y="3196749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-696595">
            <a:off x="1406344" y="8333786"/>
            <a:ext cx="19841539" cy="861262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1882"/>
              </a:lnSpc>
            </a:pPr>
            <a:r>
              <a:rPr lang="en-US" sz="43084" spc="-258">
                <a:solidFill>
                  <a:srgbClr val="FFFFFF"/>
                </a:solidFill>
                <a:latin typeface="Moontime"/>
                <a:ea typeface="Moontime"/>
                <a:cs typeface="Moontime"/>
                <a:sym typeface="Moontime"/>
              </a:rPr>
              <a:t>Let's </a:t>
            </a:r>
          </a:p>
          <a:p>
            <a:pPr algn="ctr">
              <a:lnSpc>
                <a:spcPts val="31882"/>
              </a:lnSpc>
            </a:pPr>
            <a:r>
              <a:rPr lang="en-US" sz="43084" spc="-258">
                <a:solidFill>
                  <a:srgbClr val="FFFFFF"/>
                </a:solidFill>
                <a:latin typeface="Moontime"/>
                <a:ea typeface="Moontime"/>
                <a:cs typeface="Moontime"/>
                <a:sym typeface="Moontime"/>
              </a:rPr>
              <a:t>Party!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213663" y="-4868263"/>
            <a:ext cx="21300053" cy="10117525"/>
          </a:xfrm>
          <a:custGeom>
            <a:avLst/>
            <a:gdLst/>
            <a:ahLst/>
            <a:cxnLst/>
            <a:rect r="r" b="b" t="t" l="l"/>
            <a:pathLst>
              <a:path h="10117525" w="21300053">
                <a:moveTo>
                  <a:pt x="0" y="0"/>
                </a:moveTo>
                <a:lnTo>
                  <a:pt x="21300053" y="0"/>
                </a:lnTo>
                <a:lnTo>
                  <a:pt x="21300053" y="10117526"/>
                </a:lnTo>
                <a:lnTo>
                  <a:pt x="0" y="1011752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70788" y="25644491"/>
            <a:ext cx="21300053" cy="10117525"/>
          </a:xfrm>
          <a:custGeom>
            <a:avLst/>
            <a:gdLst/>
            <a:ahLst/>
            <a:cxnLst/>
            <a:rect r="r" b="b" t="t" l="l"/>
            <a:pathLst>
              <a:path h="10117525" w="21300053">
                <a:moveTo>
                  <a:pt x="0" y="0"/>
                </a:moveTo>
                <a:lnTo>
                  <a:pt x="21300053" y="0"/>
                </a:lnTo>
                <a:lnTo>
                  <a:pt x="21300053" y="10117525"/>
                </a:lnTo>
                <a:lnTo>
                  <a:pt x="0" y="1011752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3207160" y="24901227"/>
            <a:ext cx="15728098" cy="9021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58"/>
              </a:lnSpc>
              <a:spcBef>
                <a:spcPct val="0"/>
              </a:spcBef>
            </a:pPr>
            <a:r>
              <a:rPr lang="en-US" sz="6590" spc="329">
                <a:solidFill>
                  <a:srgbClr val="7E1B47">
                    <a:alpha val="89804"/>
                  </a:srgbClr>
                </a:solidFill>
                <a:latin typeface="The Seasons"/>
                <a:ea typeface="The Seasons"/>
                <a:cs typeface="The Seasons"/>
                <a:sym typeface="The Seasons"/>
              </a:rPr>
              <a:t>19</a:t>
            </a:r>
            <a:r>
              <a:rPr lang="en-US" sz="6590" spc="329" u="none">
                <a:solidFill>
                  <a:srgbClr val="7E1B47">
                    <a:alpha val="89804"/>
                  </a:srgbClr>
                </a:solidFill>
                <a:latin typeface="The Seasons"/>
                <a:ea typeface="The Seasons"/>
                <a:cs typeface="The Seasons"/>
                <a:sym typeface="The Seasons"/>
              </a:rPr>
              <a:t> October | at 4:00pm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3207160" y="26282754"/>
            <a:ext cx="15728098" cy="9021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458"/>
              </a:lnSpc>
            </a:pPr>
            <a:r>
              <a:rPr lang="en-US" sz="6590" spc="329">
                <a:solidFill>
                  <a:srgbClr val="7E1B47">
                    <a:alpha val="89804"/>
                  </a:srgbClr>
                </a:solidFill>
                <a:latin typeface="The Seasons"/>
                <a:ea typeface="The Seasons"/>
                <a:cs typeface="The Seasons"/>
                <a:sym typeface="The Seasons"/>
              </a:rPr>
              <a:t>123 Anywhere St., Any City, ST 12345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948228" y="22584038"/>
            <a:ext cx="20085874" cy="209358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621"/>
              </a:lnSpc>
            </a:pPr>
            <a:r>
              <a:rPr lang="en-US" sz="14621">
                <a:solidFill>
                  <a:srgbClr val="7E1B47">
                    <a:alpha val="89804"/>
                  </a:srgbClr>
                </a:solidFill>
                <a:latin typeface="The Seasons"/>
                <a:ea typeface="The Seasons"/>
                <a:cs typeface="The Seasons"/>
                <a:sym typeface="The Seasons"/>
              </a:rPr>
              <a:t>Olivia's 7th Birthday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620119" y="21602729"/>
            <a:ext cx="10902179" cy="90211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458"/>
              </a:lnSpc>
              <a:spcBef>
                <a:spcPct val="0"/>
              </a:spcBef>
            </a:pPr>
            <a:r>
              <a:rPr lang="en-US" sz="6590" spc="329" u="none">
                <a:solidFill>
                  <a:srgbClr val="7E1B47">
                    <a:alpha val="89804"/>
                  </a:srgbClr>
                </a:solidFill>
                <a:latin typeface="The Seasons"/>
                <a:ea typeface="The Seasons"/>
                <a:cs typeface="The Seasons"/>
                <a:sym typeface="The Seasons"/>
              </a:rPr>
              <a:t>Join us to celebrate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DAGn3y4-kn4</dc:identifier>
  <dcterms:modified xsi:type="dcterms:W3CDTF">2011-08-01T06:04:30Z</dcterms:modified>
  <cp:revision>1</cp:revision>
  <dc:title>No.7</dc:title>
</cp:coreProperties>
</file>