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Comic Sans" charset="1" panose="03000702030302020204"/>
      <p:regular r:id="rId7"/>
    </p:embeddedFont>
    <p:embeddedFont>
      <p:font typeface="Ovo" charset="1" panose="02020502070400060406"/>
      <p:regular r:id="rId8"/>
    </p:embeddedFont>
    <p:embeddedFont>
      <p:font typeface="Amsterdam Three" charset="1" panose="020005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EDB6C4">
                <a:alpha val="100000"/>
              </a:srgbClr>
            </a:gs>
            <a:gs pos="50000">
              <a:srgbClr val="F3B9C7">
                <a:alpha val="100000"/>
              </a:srgbClr>
            </a:gs>
            <a:gs pos="100000">
              <a:srgbClr val="E7B2C0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7882" y="17869846"/>
            <a:ext cx="21589836" cy="13044043"/>
          </a:xfrm>
          <a:custGeom>
            <a:avLst/>
            <a:gdLst/>
            <a:ahLst/>
            <a:cxnLst/>
            <a:rect r="r" b="b" t="t" l="l"/>
            <a:pathLst>
              <a:path h="13044043" w="21589836">
                <a:moveTo>
                  <a:pt x="0" y="0"/>
                </a:moveTo>
                <a:lnTo>
                  <a:pt x="21589836" y="0"/>
                </a:lnTo>
                <a:lnTo>
                  <a:pt x="21589836" y="13044043"/>
                </a:lnTo>
                <a:lnTo>
                  <a:pt x="0" y="130440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3000"/>
            </a:blip>
            <a:stretch>
              <a:fillRect l="0" t="-10274" r="0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5233928" y="14152916"/>
            <a:ext cx="4435752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5233928" y="15251880"/>
            <a:ext cx="4435752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flipH="true" flipV="true">
            <a:off x="12273804" y="15248824"/>
            <a:ext cx="4435748" cy="6194"/>
          </a:xfrm>
          <a:prstGeom prst="line">
            <a:avLst/>
          </a:prstGeom>
          <a:ln cap="flat" w="762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flipH="true" flipV="true">
            <a:off x="12275338" y="14149861"/>
            <a:ext cx="4435748" cy="6194"/>
          </a:xfrm>
          <a:prstGeom prst="line">
            <a:avLst/>
          </a:prstGeom>
          <a:ln cap="flat" w="762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flipH="true">
            <a:off x="12243723" y="13730464"/>
            <a:ext cx="2706" cy="1937675"/>
          </a:xfrm>
          <a:prstGeom prst="line">
            <a:avLst/>
          </a:prstGeom>
          <a:ln cap="flat" w="762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flipH="true" flipV="true">
            <a:off x="9699176" y="13733560"/>
            <a:ext cx="0" cy="1937677"/>
          </a:xfrm>
          <a:prstGeom prst="line">
            <a:avLst/>
          </a:prstGeom>
          <a:ln cap="flat" w="762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9" id="9"/>
          <p:cNvSpPr txBox="true"/>
          <p:nvPr/>
        </p:nvSpPr>
        <p:spPr>
          <a:xfrm rot="0">
            <a:off x="5233928" y="14200536"/>
            <a:ext cx="4019825" cy="906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7403"/>
              </a:lnSpc>
            </a:pPr>
            <a:r>
              <a:rPr lang="en-US" sz="5288" spc="586">
                <a:solidFill>
                  <a:srgbClr val="FFFFFF"/>
                </a:solidFill>
                <a:latin typeface="Comic Sans"/>
                <a:ea typeface="Comic Sans"/>
                <a:cs typeface="Comic Sans"/>
                <a:sym typeface="Comic Sans"/>
              </a:rPr>
              <a:t>MONDAY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972988" y="12592407"/>
            <a:ext cx="6017803" cy="906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03"/>
              </a:lnSpc>
            </a:pPr>
            <a:r>
              <a:rPr lang="en-US" sz="5288" spc="586">
                <a:solidFill>
                  <a:srgbClr val="FFFFFF"/>
                </a:solidFill>
                <a:latin typeface="Comic Sans"/>
                <a:ea typeface="Comic Sans"/>
                <a:cs typeface="Comic Sans"/>
                <a:sym typeface="Comic Sans"/>
              </a:rPr>
              <a:t>JANUARY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254174" y="16027270"/>
            <a:ext cx="11455430" cy="1842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03"/>
              </a:lnSpc>
            </a:pPr>
            <a:r>
              <a:rPr lang="en-US" sz="5288" spc="586">
                <a:solidFill>
                  <a:srgbClr val="FFFFFF"/>
                </a:solidFill>
                <a:latin typeface="Comic Sans"/>
                <a:ea typeface="Comic Sans"/>
                <a:cs typeface="Comic Sans"/>
                <a:sym typeface="Comic Sans"/>
              </a:rPr>
              <a:t>123 Anywhere St., Any City, ST 12345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639434" y="14197850"/>
            <a:ext cx="4072238" cy="906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03"/>
              </a:lnSpc>
            </a:pPr>
            <a:r>
              <a:rPr lang="en-US" sz="5288" spc="586">
                <a:solidFill>
                  <a:srgbClr val="FFFFFF"/>
                </a:solidFill>
                <a:latin typeface="Comic Sans"/>
                <a:ea typeface="Comic Sans"/>
                <a:cs typeface="Comic Sans"/>
                <a:sym typeface="Comic Sans"/>
              </a:rPr>
              <a:t>10:00am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749552" y="13473248"/>
            <a:ext cx="2464675" cy="2199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913"/>
              </a:lnSpc>
            </a:pPr>
            <a:r>
              <a:rPr lang="en-US" sz="12795" spc="652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12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1491543">
            <a:off x="12319257" y="1226334"/>
            <a:ext cx="10117540" cy="2446605"/>
          </a:xfrm>
          <a:custGeom>
            <a:avLst/>
            <a:gdLst/>
            <a:ahLst/>
            <a:cxnLst/>
            <a:rect r="r" b="b" t="t" l="l"/>
            <a:pathLst>
              <a:path h="2446605" w="10117540">
                <a:moveTo>
                  <a:pt x="0" y="0"/>
                </a:moveTo>
                <a:lnTo>
                  <a:pt x="10117541" y="0"/>
                </a:lnTo>
                <a:lnTo>
                  <a:pt x="10117541" y="2446605"/>
                </a:lnTo>
                <a:lnTo>
                  <a:pt x="0" y="24466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-1516559">
            <a:off x="-498731" y="1255908"/>
            <a:ext cx="10117540" cy="2446605"/>
          </a:xfrm>
          <a:custGeom>
            <a:avLst/>
            <a:gdLst/>
            <a:ahLst/>
            <a:cxnLst/>
            <a:rect r="r" b="b" t="t" l="l"/>
            <a:pathLst>
              <a:path h="2446605" w="10117540">
                <a:moveTo>
                  <a:pt x="10117540" y="0"/>
                </a:moveTo>
                <a:lnTo>
                  <a:pt x="0" y="0"/>
                </a:lnTo>
                <a:lnTo>
                  <a:pt x="0" y="2446605"/>
                </a:lnTo>
                <a:lnTo>
                  <a:pt x="10117540" y="2446605"/>
                </a:lnTo>
                <a:lnTo>
                  <a:pt x="1011754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4567573" y="4875995"/>
            <a:ext cx="12810455" cy="2939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67"/>
              </a:lnSpc>
            </a:pPr>
            <a:r>
              <a:rPr lang="en-US" sz="17191">
                <a:solidFill>
                  <a:srgbClr val="FFFFFF"/>
                </a:solidFill>
                <a:latin typeface="Amsterdam Three"/>
                <a:ea typeface="Amsterdam Three"/>
                <a:cs typeface="Amsterdam Three"/>
                <a:sym typeface="Amsterdam Three"/>
              </a:rPr>
              <a:t>Birthday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-390497" y="-385787"/>
            <a:ext cx="6006137" cy="9860823"/>
          </a:xfrm>
          <a:custGeom>
            <a:avLst/>
            <a:gdLst/>
            <a:ahLst/>
            <a:cxnLst/>
            <a:rect r="r" b="b" t="t" l="l"/>
            <a:pathLst>
              <a:path h="9860823" w="6006137">
                <a:moveTo>
                  <a:pt x="0" y="0"/>
                </a:moveTo>
                <a:lnTo>
                  <a:pt x="6006137" y="0"/>
                </a:lnTo>
                <a:lnTo>
                  <a:pt x="6006137" y="9860823"/>
                </a:lnTo>
                <a:lnTo>
                  <a:pt x="0" y="98608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true" flipV="false" rot="0">
            <a:off x="15266512" y="-2615299"/>
            <a:ext cx="5546109" cy="9105553"/>
          </a:xfrm>
          <a:custGeom>
            <a:avLst/>
            <a:gdLst/>
            <a:ahLst/>
            <a:cxnLst/>
            <a:rect r="r" b="b" t="t" l="l"/>
            <a:pathLst>
              <a:path h="9105553" w="5546109">
                <a:moveTo>
                  <a:pt x="5546110" y="0"/>
                </a:moveTo>
                <a:lnTo>
                  <a:pt x="0" y="0"/>
                </a:lnTo>
                <a:lnTo>
                  <a:pt x="0" y="9105553"/>
                </a:lnTo>
                <a:lnTo>
                  <a:pt x="5546110" y="9105553"/>
                </a:lnTo>
                <a:lnTo>
                  <a:pt x="554611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7313521" y="8279867"/>
            <a:ext cx="7318558" cy="2939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67"/>
              </a:lnSpc>
            </a:pPr>
            <a:r>
              <a:rPr lang="en-US" sz="17191">
                <a:solidFill>
                  <a:srgbClr val="FFFFFF"/>
                </a:solidFill>
                <a:latin typeface="Amsterdam Three"/>
                <a:ea typeface="Amsterdam Three"/>
                <a:cs typeface="Amsterdam Three"/>
                <a:sym typeface="Amsterdam Three"/>
              </a:rPr>
              <a:t>Party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308965" y="2208720"/>
            <a:ext cx="7327670" cy="1513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91"/>
              </a:lnSpc>
            </a:pPr>
            <a:r>
              <a:rPr lang="en-US" sz="3779" spc="944">
                <a:solidFill>
                  <a:srgbClr val="FFFFFF"/>
                </a:solidFill>
                <a:latin typeface="Comic Sans"/>
                <a:ea typeface="Comic Sans"/>
                <a:cs typeface="Comic Sans"/>
                <a:sym typeface="Comic Sans"/>
              </a:rPr>
              <a:t>YOU ARE INVITED 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DAGn3-NSv_8</dc:identifier>
  <dcterms:modified xsi:type="dcterms:W3CDTF">2011-08-01T06:04:30Z</dcterms:modified>
  <cp:revision>1</cp:revision>
  <dc:title>No.11</dc:title>
</cp:coreProperties>
</file>