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audio/mpeg" Extension="mp3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</p:sldIdLst>
  <p:sldSz cx="21945600" cy="29260800"/>
  <p:notesSz cx="6858000" cy="9144000"/>
  <p:embeddedFontLst>
    <p:embeddedFont>
      <p:font typeface="Some Time Later" charset="1" panose="02000503000000000000"/>
      <p:regular r:id="rId7"/>
    </p:embeddedFont>
    <p:embeddedFont>
      <p:font typeface="Aprila" charset="1" panose="00000000000000000000"/>
      <p:regular r:id="rId8"/>
    </p:embeddedFont>
    <p:embeddedFont>
      <p:font typeface="Pacific Northwest Letters" charset="1" panose="02000506000000020004"/>
      <p:regular r:id="rId9"/>
    </p:embeddedFont>
    <p:embeddedFont>
      <p:font typeface="Marykate" charset="1" panose="00000000000000000000"/>
      <p:regular r:id="rId1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fonts/font10.fntdata" Type="http://schemas.openxmlformats.org/officeDocument/2006/relationships/font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fonts/font7.fntdata" Type="http://schemas.openxmlformats.org/officeDocument/2006/relationships/font"/><Relationship Id="rId8" Target="fonts/font8.fntdata" Type="http://schemas.openxmlformats.org/officeDocument/2006/relationships/font"/><Relationship Id="rId9" Target="fonts/font9.fntdata" Type="http://schemas.openxmlformats.org/officeDocument/2006/relationships/font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png" Type="http://schemas.openxmlformats.org/officeDocument/2006/relationships/image"/><Relationship Id="rId11" Target="../media/image10.png" Type="http://schemas.openxmlformats.org/officeDocument/2006/relationships/image"/><Relationship Id="rId12" Target="../media/image11.png" Type="http://schemas.openxmlformats.org/officeDocument/2006/relationships/image"/><Relationship Id="rId13" Target="../media/image12.png" Type="http://schemas.openxmlformats.org/officeDocument/2006/relationships/image"/><Relationship Id="rId14" Target="../media/image13.png" Type="http://schemas.openxmlformats.org/officeDocument/2006/relationships/image"/><Relationship Id="rId15" Target="../media/image14.jpeg" Type="http://schemas.openxmlformats.org/officeDocument/2006/relationships/image"/><Relationship Id="rId16" Target="../media/aAFSFiQXaZA.mp3" Type="http://schemas.microsoft.com/office/2007/relationships/media"/><Relationship Id="rId17" Target="../media/aAFSFiQXaZA.mp3" Type="http://schemas.openxmlformats.org/officeDocument/2006/relationships/audio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png" Type="http://schemas.openxmlformats.org/officeDocument/2006/relationships/image"/><Relationship Id="rId8" Target="../media/image7.png" Type="http://schemas.openxmlformats.org/officeDocument/2006/relationships/image"/><Relationship Id="rId9" Target="../media/image8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ADC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4363595" y="3869383"/>
            <a:ext cx="12159366" cy="9484305"/>
          </a:xfrm>
          <a:custGeom>
            <a:avLst/>
            <a:gdLst/>
            <a:ahLst/>
            <a:cxnLst/>
            <a:rect r="r" b="b" t="t" l="l"/>
            <a:pathLst>
              <a:path h="9484305" w="12159366">
                <a:moveTo>
                  <a:pt x="0" y="0"/>
                </a:moveTo>
                <a:lnTo>
                  <a:pt x="12159365" y="0"/>
                </a:lnTo>
                <a:lnTo>
                  <a:pt x="12159365" y="9484306"/>
                </a:lnTo>
                <a:lnTo>
                  <a:pt x="0" y="948430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6765678" y="1618092"/>
            <a:ext cx="8414244" cy="11506659"/>
          </a:xfrm>
          <a:custGeom>
            <a:avLst/>
            <a:gdLst/>
            <a:ahLst/>
            <a:cxnLst/>
            <a:rect r="r" b="b" t="t" l="l"/>
            <a:pathLst>
              <a:path h="11506659" w="8414244">
                <a:moveTo>
                  <a:pt x="0" y="0"/>
                </a:moveTo>
                <a:lnTo>
                  <a:pt x="8414244" y="0"/>
                </a:lnTo>
                <a:lnTo>
                  <a:pt x="8414244" y="11506658"/>
                </a:lnTo>
                <a:lnTo>
                  <a:pt x="0" y="1150665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-7114469">
            <a:off x="-6208389" y="6297822"/>
            <a:ext cx="13008321" cy="8390367"/>
          </a:xfrm>
          <a:custGeom>
            <a:avLst/>
            <a:gdLst/>
            <a:ahLst/>
            <a:cxnLst/>
            <a:rect r="r" b="b" t="t" l="l"/>
            <a:pathLst>
              <a:path h="8390367" w="13008321">
                <a:moveTo>
                  <a:pt x="0" y="0"/>
                </a:moveTo>
                <a:lnTo>
                  <a:pt x="13008320" y="0"/>
                </a:lnTo>
                <a:lnTo>
                  <a:pt x="13008320" y="8390367"/>
                </a:lnTo>
                <a:lnTo>
                  <a:pt x="0" y="839036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636279" y="2442117"/>
            <a:ext cx="5454632" cy="6143180"/>
          </a:xfrm>
          <a:custGeom>
            <a:avLst/>
            <a:gdLst/>
            <a:ahLst/>
            <a:cxnLst/>
            <a:rect r="r" b="b" t="t" l="l"/>
            <a:pathLst>
              <a:path h="6143180" w="5454632">
                <a:moveTo>
                  <a:pt x="0" y="0"/>
                </a:moveTo>
                <a:lnTo>
                  <a:pt x="5454631" y="0"/>
                </a:lnTo>
                <a:lnTo>
                  <a:pt x="5454631" y="6143179"/>
                </a:lnTo>
                <a:lnTo>
                  <a:pt x="0" y="614317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-2868164">
            <a:off x="11711113" y="4459264"/>
            <a:ext cx="13008321" cy="8390367"/>
          </a:xfrm>
          <a:custGeom>
            <a:avLst/>
            <a:gdLst/>
            <a:ahLst/>
            <a:cxnLst/>
            <a:rect r="r" b="b" t="t" l="l"/>
            <a:pathLst>
              <a:path h="8390367" w="13008321">
                <a:moveTo>
                  <a:pt x="0" y="0"/>
                </a:moveTo>
                <a:lnTo>
                  <a:pt x="13008321" y="0"/>
                </a:lnTo>
                <a:lnTo>
                  <a:pt x="13008321" y="8390366"/>
                </a:lnTo>
                <a:lnTo>
                  <a:pt x="0" y="839036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4830310" y="2774518"/>
            <a:ext cx="5454632" cy="6143180"/>
          </a:xfrm>
          <a:custGeom>
            <a:avLst/>
            <a:gdLst/>
            <a:ahLst/>
            <a:cxnLst/>
            <a:rect r="r" b="b" t="t" l="l"/>
            <a:pathLst>
              <a:path h="6143180" w="5454632">
                <a:moveTo>
                  <a:pt x="0" y="0"/>
                </a:moveTo>
                <a:lnTo>
                  <a:pt x="5454632" y="0"/>
                </a:lnTo>
                <a:lnTo>
                  <a:pt x="5454632" y="6143180"/>
                </a:lnTo>
                <a:lnTo>
                  <a:pt x="0" y="614318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5206953" y="-5039911"/>
            <a:ext cx="13008321" cy="8390367"/>
          </a:xfrm>
          <a:custGeom>
            <a:avLst/>
            <a:gdLst/>
            <a:ahLst/>
            <a:cxnLst/>
            <a:rect r="r" b="b" t="t" l="l"/>
            <a:pathLst>
              <a:path h="8390367" w="13008321">
                <a:moveTo>
                  <a:pt x="0" y="0"/>
                </a:moveTo>
                <a:lnTo>
                  <a:pt x="13008321" y="0"/>
                </a:lnTo>
                <a:lnTo>
                  <a:pt x="13008321" y="8390367"/>
                </a:lnTo>
                <a:lnTo>
                  <a:pt x="0" y="839036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636279" y="15661816"/>
            <a:ext cx="4826728" cy="3776915"/>
          </a:xfrm>
          <a:custGeom>
            <a:avLst/>
            <a:gdLst/>
            <a:ahLst/>
            <a:cxnLst/>
            <a:rect r="r" b="b" t="t" l="l"/>
            <a:pathLst>
              <a:path h="3776915" w="4826728">
                <a:moveTo>
                  <a:pt x="0" y="0"/>
                </a:moveTo>
                <a:lnTo>
                  <a:pt x="4826728" y="0"/>
                </a:lnTo>
                <a:lnTo>
                  <a:pt x="4826728" y="3776915"/>
                </a:lnTo>
                <a:lnTo>
                  <a:pt x="0" y="3776915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-1571423" y="17813952"/>
            <a:ext cx="9113627" cy="11080398"/>
          </a:xfrm>
          <a:custGeom>
            <a:avLst/>
            <a:gdLst/>
            <a:ahLst/>
            <a:cxnLst/>
            <a:rect r="r" b="b" t="t" l="l"/>
            <a:pathLst>
              <a:path h="11080398" w="9113627">
                <a:moveTo>
                  <a:pt x="0" y="0"/>
                </a:moveTo>
                <a:lnTo>
                  <a:pt x="9113628" y="0"/>
                </a:lnTo>
                <a:lnTo>
                  <a:pt x="9113628" y="11080398"/>
                </a:lnTo>
                <a:lnTo>
                  <a:pt x="0" y="11080398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-775285" y="27185091"/>
            <a:ext cx="16280439" cy="10073522"/>
          </a:xfrm>
          <a:custGeom>
            <a:avLst/>
            <a:gdLst/>
            <a:ahLst/>
            <a:cxnLst/>
            <a:rect r="r" b="b" t="t" l="l"/>
            <a:pathLst>
              <a:path h="10073522" w="16280439">
                <a:moveTo>
                  <a:pt x="0" y="0"/>
                </a:moveTo>
                <a:lnTo>
                  <a:pt x="16280439" y="0"/>
                </a:lnTo>
                <a:lnTo>
                  <a:pt x="16280439" y="10073522"/>
                </a:lnTo>
                <a:lnTo>
                  <a:pt x="0" y="10073522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-1712929" y="-1144426"/>
            <a:ext cx="11123291" cy="3684590"/>
          </a:xfrm>
          <a:custGeom>
            <a:avLst/>
            <a:gdLst/>
            <a:ahLst/>
            <a:cxnLst/>
            <a:rect r="r" b="b" t="t" l="l"/>
            <a:pathLst>
              <a:path h="3684590" w="11123291">
                <a:moveTo>
                  <a:pt x="0" y="0"/>
                </a:moveTo>
                <a:lnTo>
                  <a:pt x="11123291" y="0"/>
                </a:lnTo>
                <a:lnTo>
                  <a:pt x="11123291" y="3684590"/>
                </a:lnTo>
                <a:lnTo>
                  <a:pt x="0" y="368459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11381201" y="-1144426"/>
            <a:ext cx="11123291" cy="3684590"/>
          </a:xfrm>
          <a:custGeom>
            <a:avLst/>
            <a:gdLst/>
            <a:ahLst/>
            <a:cxnLst/>
            <a:rect r="r" b="b" t="t" l="l"/>
            <a:pathLst>
              <a:path h="3684590" w="11123291">
                <a:moveTo>
                  <a:pt x="0" y="0"/>
                </a:moveTo>
                <a:lnTo>
                  <a:pt x="11123291" y="0"/>
                </a:lnTo>
                <a:lnTo>
                  <a:pt x="11123291" y="3684590"/>
                </a:lnTo>
                <a:lnTo>
                  <a:pt x="0" y="368459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-2762280" y="20117211"/>
            <a:ext cx="16605671" cy="12391982"/>
          </a:xfrm>
          <a:custGeom>
            <a:avLst/>
            <a:gdLst/>
            <a:ahLst/>
            <a:cxnLst/>
            <a:rect r="r" b="b" t="t" l="l"/>
            <a:pathLst>
              <a:path h="12391982" w="16605671">
                <a:moveTo>
                  <a:pt x="0" y="0"/>
                </a:moveTo>
                <a:lnTo>
                  <a:pt x="16605671" y="0"/>
                </a:lnTo>
                <a:lnTo>
                  <a:pt x="16605671" y="12391982"/>
                </a:lnTo>
                <a:lnTo>
                  <a:pt x="0" y="12391982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15747712" y="12353845"/>
            <a:ext cx="4002750" cy="10006875"/>
          </a:xfrm>
          <a:custGeom>
            <a:avLst/>
            <a:gdLst/>
            <a:ahLst/>
            <a:cxnLst/>
            <a:rect r="r" b="b" t="t" l="l"/>
            <a:pathLst>
              <a:path h="10006875" w="4002750">
                <a:moveTo>
                  <a:pt x="0" y="0"/>
                </a:moveTo>
                <a:lnTo>
                  <a:pt x="4002750" y="0"/>
                </a:lnTo>
                <a:lnTo>
                  <a:pt x="4002750" y="10006875"/>
                </a:lnTo>
                <a:lnTo>
                  <a:pt x="0" y="10006875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1003369">
            <a:off x="16540365" y="17208603"/>
            <a:ext cx="3914519" cy="7770756"/>
          </a:xfrm>
          <a:custGeom>
            <a:avLst/>
            <a:gdLst/>
            <a:ahLst/>
            <a:cxnLst/>
            <a:rect r="r" b="b" t="t" l="l"/>
            <a:pathLst>
              <a:path h="7770756" w="3914519">
                <a:moveTo>
                  <a:pt x="0" y="0"/>
                </a:moveTo>
                <a:lnTo>
                  <a:pt x="3914518" y="0"/>
                </a:lnTo>
                <a:lnTo>
                  <a:pt x="3914518" y="7770756"/>
                </a:lnTo>
                <a:lnTo>
                  <a:pt x="0" y="7770756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-141493">
            <a:off x="15726651" y="21061048"/>
            <a:ext cx="4044871" cy="7873227"/>
          </a:xfrm>
          <a:custGeom>
            <a:avLst/>
            <a:gdLst/>
            <a:ahLst/>
            <a:cxnLst/>
            <a:rect r="r" b="b" t="t" l="l"/>
            <a:pathLst>
              <a:path h="7873227" w="4044871">
                <a:moveTo>
                  <a:pt x="0" y="0"/>
                </a:moveTo>
                <a:lnTo>
                  <a:pt x="4044871" y="0"/>
                </a:lnTo>
                <a:lnTo>
                  <a:pt x="4044871" y="7873227"/>
                </a:lnTo>
                <a:lnTo>
                  <a:pt x="0" y="7873227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l="0" t="0" r="0" b="0"/>
            </a:stretch>
          </a:blipFill>
        </p:spPr>
      </p:sp>
      <p:sp>
        <p:nvSpPr>
          <p:cNvPr name="Freeform 18" id="18"/>
          <p:cNvSpPr/>
          <p:nvPr/>
        </p:nvSpPr>
        <p:spPr>
          <a:xfrm flipH="true" flipV="false" rot="0">
            <a:off x="9305429" y="20521611"/>
            <a:ext cx="14435064" cy="10772166"/>
          </a:xfrm>
          <a:custGeom>
            <a:avLst/>
            <a:gdLst/>
            <a:ahLst/>
            <a:cxnLst/>
            <a:rect r="r" b="b" t="t" l="l"/>
            <a:pathLst>
              <a:path h="10772166" w="14435064">
                <a:moveTo>
                  <a:pt x="14435063" y="0"/>
                </a:moveTo>
                <a:lnTo>
                  <a:pt x="0" y="0"/>
                </a:lnTo>
                <a:lnTo>
                  <a:pt x="0" y="10772166"/>
                </a:lnTo>
                <a:lnTo>
                  <a:pt x="14435063" y="10772166"/>
                </a:lnTo>
                <a:lnTo>
                  <a:pt x="14435063" y="0"/>
                </a:lnTo>
                <a:close/>
              </a:path>
            </a:pathLst>
          </a:custGeom>
          <a:blipFill>
            <a:blip r:embed="rId11"/>
            <a:stretch>
              <a:fillRect l="0" t="0" r="0" b="0"/>
            </a:stretch>
          </a:blipFill>
        </p:spPr>
      </p:sp>
      <p:sp>
        <p:nvSpPr>
          <p:cNvPr name="Freeform 19" id="19"/>
          <p:cNvSpPr/>
          <p:nvPr/>
        </p:nvSpPr>
        <p:spPr>
          <a:xfrm flipH="false" flipV="false" rot="-8320129">
            <a:off x="16558457" y="22858812"/>
            <a:ext cx="7452970" cy="9061362"/>
          </a:xfrm>
          <a:custGeom>
            <a:avLst/>
            <a:gdLst/>
            <a:ahLst/>
            <a:cxnLst/>
            <a:rect r="r" b="b" t="t" l="l"/>
            <a:pathLst>
              <a:path h="9061362" w="7452970">
                <a:moveTo>
                  <a:pt x="0" y="0"/>
                </a:moveTo>
                <a:lnTo>
                  <a:pt x="7452970" y="0"/>
                </a:lnTo>
                <a:lnTo>
                  <a:pt x="7452970" y="9061362"/>
                </a:lnTo>
                <a:lnTo>
                  <a:pt x="0" y="9061362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TextBox 20" id="20"/>
          <p:cNvSpPr txBox="true"/>
          <p:nvPr/>
        </p:nvSpPr>
        <p:spPr>
          <a:xfrm rot="0">
            <a:off x="5206953" y="25187724"/>
            <a:ext cx="11531694" cy="112547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721"/>
              </a:lnSpc>
              <a:spcBef>
                <a:spcPct val="0"/>
              </a:spcBef>
            </a:pPr>
            <a:r>
              <a:rPr lang="en-US" sz="6229">
                <a:solidFill>
                  <a:srgbClr val="C61565"/>
                </a:solidFill>
                <a:latin typeface="Some Time Later"/>
                <a:ea typeface="Some Time Later"/>
                <a:cs typeface="Some Time Later"/>
                <a:sym typeface="Some Time Later"/>
              </a:rPr>
              <a:t>Rsvp +123 456 7890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6170378" y="23470934"/>
            <a:ext cx="9604843" cy="153539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027"/>
              </a:lnSpc>
            </a:pPr>
            <a:r>
              <a:rPr lang="en-US" sz="4399" spc="800">
                <a:solidFill>
                  <a:srgbClr val="C61565"/>
                </a:solidFill>
                <a:latin typeface="Some Time Later"/>
                <a:ea typeface="Some Time Later"/>
                <a:cs typeface="Some Time Later"/>
                <a:sym typeface="Some Time Later"/>
              </a:rPr>
              <a:t>Start at 12:00</a:t>
            </a:r>
          </a:p>
          <a:p>
            <a:pPr algn="ctr">
              <a:lnSpc>
                <a:spcPts val="6027"/>
              </a:lnSpc>
              <a:spcBef>
                <a:spcPct val="0"/>
              </a:spcBef>
            </a:pPr>
            <a:r>
              <a:rPr lang="en-US" sz="4399" spc="800">
                <a:solidFill>
                  <a:srgbClr val="C61565"/>
                </a:solidFill>
                <a:latin typeface="Some Time Later"/>
                <a:ea typeface="Some Time Later"/>
                <a:cs typeface="Some Time Later"/>
                <a:sym typeface="Some Time Later"/>
              </a:rPr>
              <a:t>123 Anywhere St., Any City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6440446" y="13553024"/>
            <a:ext cx="9064709" cy="78342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280"/>
              </a:lnSpc>
              <a:spcBef>
                <a:spcPct val="0"/>
              </a:spcBef>
            </a:pPr>
            <a:r>
              <a:rPr lang="en-US" sz="5024" spc="251">
                <a:solidFill>
                  <a:srgbClr val="79063A"/>
                </a:solidFill>
                <a:latin typeface="Aprila"/>
                <a:ea typeface="Aprila"/>
                <a:cs typeface="Aprila"/>
                <a:sym typeface="Aprila"/>
              </a:rPr>
              <a:t>YOU'RE INVITED TO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7328747" y="21148214"/>
            <a:ext cx="7288106" cy="22121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7987"/>
              </a:lnSpc>
              <a:spcBef>
                <a:spcPct val="0"/>
              </a:spcBef>
            </a:pPr>
            <a:r>
              <a:rPr lang="en-US" sz="13129" spc="879">
                <a:solidFill>
                  <a:srgbClr val="C61565"/>
                </a:solidFill>
                <a:latin typeface="Aprila"/>
                <a:ea typeface="Aprila"/>
                <a:cs typeface="Aprila"/>
                <a:sym typeface="Aprila"/>
              </a:rPr>
              <a:t>25</a:t>
            </a:r>
            <a:r>
              <a:rPr lang="en-US" sz="13129" spc="879">
                <a:solidFill>
                  <a:srgbClr val="C61565"/>
                </a:solidFill>
                <a:latin typeface="Aprila"/>
                <a:ea typeface="Aprila"/>
                <a:cs typeface="Aprila"/>
                <a:sym typeface="Aprila"/>
              </a:rPr>
              <a:t> JUNE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6653903" y="14973300"/>
            <a:ext cx="8637794" cy="355994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3598"/>
              </a:lnSpc>
            </a:pPr>
            <a:r>
              <a:rPr lang="en-US" sz="14314" spc="386">
                <a:solidFill>
                  <a:srgbClr val="C61565"/>
                </a:solidFill>
                <a:latin typeface="Pacific Northwest Letters"/>
                <a:ea typeface="Pacific Northwest Letters"/>
                <a:cs typeface="Pacific Northwest Letters"/>
                <a:sym typeface="Pacific Northwest Letters"/>
              </a:rPr>
              <a:t>BIRTHDAY</a:t>
            </a:r>
          </a:p>
          <a:p>
            <a:pPr algn="ctr" marL="0" indent="0" lvl="0">
              <a:lnSpc>
                <a:spcPts val="13598"/>
              </a:lnSpc>
            </a:pPr>
            <a:r>
              <a:rPr lang="en-US" sz="14314" spc="386">
                <a:solidFill>
                  <a:srgbClr val="C61565"/>
                </a:solidFill>
                <a:latin typeface="Pacific Northwest Letters"/>
                <a:ea typeface="Pacific Northwest Letters"/>
                <a:cs typeface="Pacific Northwest Letters"/>
                <a:sym typeface="Pacific Northwest Letters"/>
              </a:rPr>
              <a:t>PARTY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5059878" y="18419436"/>
            <a:ext cx="11825844" cy="26815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621"/>
              </a:lnSpc>
            </a:pPr>
            <a:r>
              <a:rPr lang="en-US" sz="8497" spc="424">
                <a:solidFill>
                  <a:srgbClr val="3B6DA2"/>
                </a:solidFill>
                <a:latin typeface="Marykate"/>
                <a:ea typeface="Marykate"/>
                <a:cs typeface="Marykate"/>
                <a:sym typeface="Marykate"/>
              </a:rPr>
              <a:t>OLIVIA WILSON</a:t>
            </a:r>
          </a:p>
          <a:p>
            <a:pPr algn="ctr" marL="0" indent="0" lvl="0">
              <a:lnSpc>
                <a:spcPts val="10621"/>
              </a:lnSpc>
              <a:spcBef>
                <a:spcPct val="0"/>
              </a:spcBef>
            </a:pPr>
            <a:r>
              <a:rPr lang="en-US" sz="8497" spc="424" u="none">
                <a:solidFill>
                  <a:srgbClr val="3B6DA2"/>
                </a:solidFill>
                <a:latin typeface="Marykate"/>
                <a:ea typeface="Marykate"/>
                <a:cs typeface="Marykate"/>
                <a:sym typeface="Marykate"/>
              </a:rPr>
              <a:t>IS TURNING 5</a:t>
            </a:r>
          </a:p>
        </p:txBody>
      </p:sp>
      <p:pic>
        <p:nvPicPr>
          <p:cNvPr name="Picture 26" id="26">
            <a:hlinkClick action="ppaction://media"/>
          </p:cNvPr>
          <p:cNvPicPr>
            <a:picLocks noChangeAspect="true"/>
          </p:cNvPicPr>
          <p:nvPr>
            <a:audioFile r:link="rId17"/>
            <p:extLst>
              <p:ext uri="{DAA4B4D4-6D71-4841-9C94-3DE7FCFB9230}">
                <p14:media xmlns:p14="http://schemas.microsoft.com/office/powerpoint/2010/main" r:embed="rId16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9880600" y="13538200"/>
            <a:ext cx="2184400" cy="2184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dur="indefinite" restart="never" nodeType="tmRoot">
          <p:childTnLst>
            <p:cmd cmd="playFrom(0.0)">
              <p:cBhvr>
                <p:cTn/>
                <p:tgtEl>
                  <p:spTgt spid="26"/>
                </p:tgtEl>
              </p:cBhvr>
            </p:cmd>
            <p:audio>
              <p:cMediaNode vol="100000" showWhenStopped="false">
                <p:cTn/>
                <p:tgtEl>
                  <p:spTgt spid="26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DAGn3zdgM1I</dc:identifier>
  <dcterms:modified xsi:type="dcterms:W3CDTF">2011-08-01T06:04:30Z</dcterms:modified>
  <cp:revision>1</cp:revision>
  <dc:title>No.9</dc:title>
</cp:coreProperties>
</file>