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VeryBerry" charset="1" panose="00000500000000000000"/>
      <p:regular r:id="rId7"/>
    </p:embeddedFont>
    <p:embeddedFont>
      <p:font typeface="DM Jacaranda" charset="1" panose="0000000000000000000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.png" Type="http://schemas.openxmlformats.org/officeDocument/2006/relationships/image"/><Relationship Id="rId11" Target="../media/image8.svg" Type="http://schemas.openxmlformats.org/officeDocument/2006/relationships/image"/><Relationship Id="rId12" Target="../media/image9.png" Type="http://schemas.openxmlformats.org/officeDocument/2006/relationships/image"/><Relationship Id="rId13" Target="../media/image10.png" Type="http://schemas.openxmlformats.org/officeDocument/2006/relationships/image"/><Relationship Id="rId2" Target="../media/image1.jpeg" Type="http://schemas.openxmlformats.org/officeDocument/2006/relationships/image"/><Relationship Id="rId3" Target="../media/VAEBlyCTjso.mp4" Type="http://schemas.openxmlformats.org/officeDocument/2006/relationships/video"/><Relationship Id="rId4" Target="../media/VAEBlyCTjso.mp4" Type="http://schemas.microsoft.com/office/2007/relationships/media"/><Relationship Id="rId5" Target="../media/image2.png" Type="http://schemas.openxmlformats.org/officeDocument/2006/relationships/image"/><Relationship Id="rId6" Target="../media/image3.png" Type="http://schemas.openxmlformats.org/officeDocument/2006/relationships/image"/><Relationship Id="rId7" Target="../media/image4.png" Type="http://schemas.openxmlformats.org/officeDocument/2006/relationships/image"/><Relationship Id="rId8" Target="../media/image5.png" Type="http://schemas.openxmlformats.org/officeDocument/2006/relationships/image"/><Relationship Id="rId9" Target="../media/image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>
            <a:hlinkClick action="ppaction://media"/>
          </p:cNvPr>
          <p:cNvPicPr>
            <a:picLocks noChangeAspect="true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st="0.0000" end="10000.0000"/>
                </p14:media>
              </p:ext>
            </p:extLst>
          </p:nvPr>
        </p:nvPicPr>
        <p:blipFill>
          <a:blip r:embed="rId2"/>
          <a:srcRect l="28836" t="0" r="28836" b="0"/>
          <a:stretch>
            <a:fillRect/>
          </a:stretch>
        </p:blipFill>
        <p:spPr>
          <a:xfrm flipH="false" flipV="false">
            <a:off x="0" y="0"/>
            <a:ext cx="21945600" cy="29260800"/>
          </a:xfrm>
          <a:prstGeom prst="rect">
            <a:avLst/>
          </a:prstGeom>
        </p:spPr>
      </p:pic>
      <p:sp>
        <p:nvSpPr>
          <p:cNvPr name="Freeform 3" id="3"/>
          <p:cNvSpPr/>
          <p:nvPr/>
        </p:nvSpPr>
        <p:spPr>
          <a:xfrm flipH="false" flipV="false" rot="0">
            <a:off x="-1259538" y="6322390"/>
            <a:ext cx="24532251" cy="24286929"/>
          </a:xfrm>
          <a:custGeom>
            <a:avLst/>
            <a:gdLst/>
            <a:ahLst/>
            <a:cxnLst/>
            <a:rect r="r" b="b" t="t" l="l"/>
            <a:pathLst>
              <a:path h="24286929" w="24532251">
                <a:moveTo>
                  <a:pt x="0" y="0"/>
                </a:moveTo>
                <a:lnTo>
                  <a:pt x="24532251" y="0"/>
                </a:lnTo>
                <a:lnTo>
                  <a:pt x="24532251" y="24286929"/>
                </a:lnTo>
                <a:lnTo>
                  <a:pt x="0" y="2428692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9000"/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235558" y="22373563"/>
            <a:ext cx="10089223" cy="8008320"/>
          </a:xfrm>
          <a:custGeom>
            <a:avLst/>
            <a:gdLst/>
            <a:ahLst/>
            <a:cxnLst/>
            <a:rect r="r" b="b" t="t" l="l"/>
            <a:pathLst>
              <a:path h="8008320" w="10089223">
                <a:moveTo>
                  <a:pt x="0" y="0"/>
                </a:moveTo>
                <a:lnTo>
                  <a:pt x="10089223" y="0"/>
                </a:lnTo>
                <a:lnTo>
                  <a:pt x="10089223" y="8008320"/>
                </a:lnTo>
                <a:lnTo>
                  <a:pt x="0" y="800832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569860" y="22253398"/>
            <a:ext cx="10089223" cy="8008320"/>
          </a:xfrm>
          <a:custGeom>
            <a:avLst/>
            <a:gdLst/>
            <a:ahLst/>
            <a:cxnLst/>
            <a:rect r="r" b="b" t="t" l="l"/>
            <a:pathLst>
              <a:path h="8008320" w="10089223">
                <a:moveTo>
                  <a:pt x="0" y="0"/>
                </a:moveTo>
                <a:lnTo>
                  <a:pt x="10089223" y="0"/>
                </a:lnTo>
                <a:lnTo>
                  <a:pt x="10089223" y="8008320"/>
                </a:lnTo>
                <a:lnTo>
                  <a:pt x="0" y="800832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336237" y="997956"/>
            <a:ext cx="8879166" cy="10617837"/>
          </a:xfrm>
          <a:custGeom>
            <a:avLst/>
            <a:gdLst/>
            <a:ahLst/>
            <a:cxnLst/>
            <a:rect r="r" b="b" t="t" l="l"/>
            <a:pathLst>
              <a:path h="10617837" w="8879166">
                <a:moveTo>
                  <a:pt x="0" y="0"/>
                </a:moveTo>
                <a:lnTo>
                  <a:pt x="8879166" y="0"/>
                </a:lnTo>
                <a:lnTo>
                  <a:pt x="8879166" y="10617837"/>
                </a:lnTo>
                <a:lnTo>
                  <a:pt x="0" y="1061783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3974847" y="9111964"/>
            <a:ext cx="13793334" cy="17145595"/>
            <a:chOff x="0" y="0"/>
            <a:chExt cx="721912" cy="897362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721912" cy="897362"/>
            </a:xfrm>
            <a:custGeom>
              <a:avLst/>
              <a:gdLst/>
              <a:ahLst/>
              <a:cxnLst/>
              <a:rect r="r" b="b" t="t" l="l"/>
              <a:pathLst>
                <a:path h="897362" w="721912">
                  <a:moveTo>
                    <a:pt x="240767" y="19070"/>
                  </a:moveTo>
                  <a:cubicBezTo>
                    <a:pt x="277659" y="7556"/>
                    <a:pt x="319854" y="0"/>
                    <a:pt x="361151" y="0"/>
                  </a:cubicBezTo>
                  <a:cubicBezTo>
                    <a:pt x="402448" y="0"/>
                    <a:pt x="442187" y="6476"/>
                    <a:pt x="478807" y="17990"/>
                  </a:cubicBezTo>
                  <a:cubicBezTo>
                    <a:pt x="479587" y="18350"/>
                    <a:pt x="480366" y="18350"/>
                    <a:pt x="481145" y="18710"/>
                  </a:cubicBezTo>
                  <a:cubicBezTo>
                    <a:pt x="618671" y="64765"/>
                    <a:pt x="719965" y="186379"/>
                    <a:pt x="721912" y="330380"/>
                  </a:cubicBezTo>
                  <a:lnTo>
                    <a:pt x="721912" y="897362"/>
                  </a:lnTo>
                  <a:lnTo>
                    <a:pt x="0" y="897362"/>
                  </a:lnTo>
                  <a:lnTo>
                    <a:pt x="0" y="330801"/>
                  </a:lnTo>
                  <a:cubicBezTo>
                    <a:pt x="1948" y="185660"/>
                    <a:pt x="101683" y="64045"/>
                    <a:pt x="240767" y="1907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50800"/>
              <a:ext cx="721912" cy="846562"/>
            </a:xfrm>
            <a:prstGeom prst="rect">
              <a:avLst/>
            </a:prstGeom>
          </p:spPr>
          <p:txBody>
            <a:bodyPr anchor="ctr" rtlCol="false" tIns="91554" lIns="91554" bIns="91554" rIns="91554"/>
            <a:lstStyle/>
            <a:p>
              <a:pPr algn="ctr">
                <a:lnSpc>
                  <a:spcPts val="555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394965" y="16622085"/>
            <a:ext cx="21223245" cy="3687539"/>
          </a:xfrm>
          <a:custGeom>
            <a:avLst/>
            <a:gdLst/>
            <a:ahLst/>
            <a:cxnLst/>
            <a:rect r="r" b="b" t="t" l="l"/>
            <a:pathLst>
              <a:path h="3687539" w="21223245">
                <a:moveTo>
                  <a:pt x="0" y="0"/>
                </a:moveTo>
                <a:lnTo>
                  <a:pt x="21223245" y="0"/>
                </a:lnTo>
                <a:lnTo>
                  <a:pt x="21223245" y="3687539"/>
                </a:lnTo>
                <a:lnTo>
                  <a:pt x="0" y="368753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2459287" y="13507435"/>
            <a:ext cx="3800285" cy="3114650"/>
          </a:xfrm>
          <a:custGeom>
            <a:avLst/>
            <a:gdLst/>
            <a:ahLst/>
            <a:cxnLst/>
            <a:rect r="r" b="b" t="t" l="l"/>
            <a:pathLst>
              <a:path h="3114650" w="3800285">
                <a:moveTo>
                  <a:pt x="0" y="0"/>
                </a:moveTo>
                <a:lnTo>
                  <a:pt x="3800285" y="0"/>
                </a:lnTo>
                <a:lnTo>
                  <a:pt x="3800285" y="3114650"/>
                </a:lnTo>
                <a:lnTo>
                  <a:pt x="0" y="311465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-172242">
            <a:off x="5461543" y="11466039"/>
            <a:ext cx="11058414" cy="4051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66"/>
              </a:lnSpc>
            </a:pPr>
            <a:r>
              <a:rPr lang="en-US" sz="22348" spc="960">
                <a:solidFill>
                  <a:srgbClr val="8A673F"/>
                </a:solidFill>
                <a:latin typeface="VeryBerry"/>
                <a:ea typeface="VeryBerry"/>
                <a:cs typeface="VeryBerry"/>
                <a:sym typeface="VeryBerry"/>
              </a:rPr>
              <a:t>Birthday</a:t>
            </a:r>
          </a:p>
        </p:txBody>
      </p:sp>
      <p:sp>
        <p:nvSpPr>
          <p:cNvPr name="TextBox 13" id="13"/>
          <p:cNvSpPr txBox="true"/>
          <p:nvPr/>
        </p:nvSpPr>
        <p:spPr>
          <a:xfrm rot="-378373">
            <a:off x="7925198" y="13874304"/>
            <a:ext cx="5913352" cy="28321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6617"/>
              </a:lnSpc>
              <a:spcBef>
                <a:spcPct val="0"/>
              </a:spcBef>
            </a:pPr>
            <a:r>
              <a:rPr lang="en-US" sz="18883" spc="812" strike="noStrike" u="none">
                <a:solidFill>
                  <a:srgbClr val="8A673F"/>
                </a:solidFill>
                <a:latin typeface="VeryBerry"/>
                <a:ea typeface="VeryBerry"/>
                <a:cs typeface="VeryBerry"/>
                <a:sym typeface="VeryBerry"/>
              </a:rPr>
              <a:t>Party</a:t>
            </a:r>
          </a:p>
        </p:txBody>
      </p:sp>
      <p:sp>
        <p:nvSpPr>
          <p:cNvPr name="Freeform 14" id="14"/>
          <p:cNvSpPr/>
          <p:nvPr/>
        </p:nvSpPr>
        <p:spPr>
          <a:xfrm flipH="true" flipV="false" rot="0">
            <a:off x="15868039" y="13473102"/>
            <a:ext cx="3800285" cy="3114650"/>
          </a:xfrm>
          <a:custGeom>
            <a:avLst/>
            <a:gdLst/>
            <a:ahLst/>
            <a:cxnLst/>
            <a:rect r="r" b="b" t="t" l="l"/>
            <a:pathLst>
              <a:path h="3114650" w="3800285">
                <a:moveTo>
                  <a:pt x="3800285" y="0"/>
                </a:moveTo>
                <a:lnTo>
                  <a:pt x="0" y="0"/>
                </a:lnTo>
                <a:lnTo>
                  <a:pt x="0" y="3114650"/>
                </a:lnTo>
                <a:lnTo>
                  <a:pt x="3800285" y="3114650"/>
                </a:lnTo>
                <a:lnTo>
                  <a:pt x="3800285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1405522">
            <a:off x="13198365" y="1141553"/>
            <a:ext cx="8743642" cy="3814414"/>
          </a:xfrm>
          <a:custGeom>
            <a:avLst/>
            <a:gdLst/>
            <a:ahLst/>
            <a:cxnLst/>
            <a:rect r="r" b="b" t="t" l="l"/>
            <a:pathLst>
              <a:path h="3814414" w="8743642">
                <a:moveTo>
                  <a:pt x="0" y="0"/>
                </a:moveTo>
                <a:lnTo>
                  <a:pt x="8743642" y="0"/>
                </a:lnTo>
                <a:lnTo>
                  <a:pt x="8743642" y="3814414"/>
                </a:lnTo>
                <a:lnTo>
                  <a:pt x="0" y="381441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1297193">
            <a:off x="759472" y="1141553"/>
            <a:ext cx="8743642" cy="3814414"/>
          </a:xfrm>
          <a:custGeom>
            <a:avLst/>
            <a:gdLst/>
            <a:ahLst/>
            <a:cxnLst/>
            <a:rect r="r" b="b" t="t" l="l"/>
            <a:pathLst>
              <a:path h="3814414" w="8743642">
                <a:moveTo>
                  <a:pt x="0" y="0"/>
                </a:moveTo>
                <a:lnTo>
                  <a:pt x="8743642" y="0"/>
                </a:lnTo>
                <a:lnTo>
                  <a:pt x="8743642" y="3814414"/>
                </a:lnTo>
                <a:lnTo>
                  <a:pt x="0" y="381441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477341" y="23342159"/>
            <a:ext cx="7027833" cy="4316236"/>
          </a:xfrm>
          <a:custGeom>
            <a:avLst/>
            <a:gdLst/>
            <a:ahLst/>
            <a:cxnLst/>
            <a:rect r="r" b="b" t="t" l="l"/>
            <a:pathLst>
              <a:path h="4316236" w="7027833">
                <a:moveTo>
                  <a:pt x="0" y="0"/>
                </a:moveTo>
                <a:lnTo>
                  <a:pt x="7027833" y="0"/>
                </a:lnTo>
                <a:lnTo>
                  <a:pt x="7027833" y="4316235"/>
                </a:lnTo>
                <a:lnTo>
                  <a:pt x="0" y="431623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3788541" y="23342159"/>
            <a:ext cx="7027833" cy="4316236"/>
          </a:xfrm>
          <a:custGeom>
            <a:avLst/>
            <a:gdLst/>
            <a:ahLst/>
            <a:cxnLst/>
            <a:rect r="r" b="b" t="t" l="l"/>
            <a:pathLst>
              <a:path h="4316236" w="7027833">
                <a:moveTo>
                  <a:pt x="0" y="0"/>
                </a:moveTo>
                <a:lnTo>
                  <a:pt x="7027833" y="0"/>
                </a:lnTo>
                <a:lnTo>
                  <a:pt x="7027833" y="4316235"/>
                </a:lnTo>
                <a:lnTo>
                  <a:pt x="0" y="431623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9416646" y="16340379"/>
            <a:ext cx="2873639" cy="1478854"/>
          </a:xfrm>
          <a:custGeom>
            <a:avLst/>
            <a:gdLst/>
            <a:ahLst/>
            <a:cxnLst/>
            <a:rect r="r" b="b" t="t" l="l"/>
            <a:pathLst>
              <a:path h="1478854" w="2873639">
                <a:moveTo>
                  <a:pt x="0" y="0"/>
                </a:moveTo>
                <a:lnTo>
                  <a:pt x="2873639" y="0"/>
                </a:lnTo>
                <a:lnTo>
                  <a:pt x="2873639" y="1478854"/>
                </a:lnTo>
                <a:lnTo>
                  <a:pt x="0" y="147885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6425452" y="22348588"/>
            <a:ext cx="8879166" cy="11573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114"/>
              </a:lnSpc>
              <a:spcBef>
                <a:spcPct val="0"/>
              </a:spcBef>
            </a:pPr>
            <a:r>
              <a:rPr lang="en-US" sz="6510">
                <a:solidFill>
                  <a:srgbClr val="8A673F"/>
                </a:solidFill>
                <a:latin typeface="DM Jacaranda"/>
                <a:ea typeface="DM Jacaranda"/>
                <a:cs typeface="DM Jacaranda"/>
                <a:sym typeface="DM Jacaranda"/>
              </a:rPr>
              <a:t>123 Anywhere St., Any City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8428481" y="23988696"/>
            <a:ext cx="5531877" cy="18030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836"/>
              </a:lnSpc>
            </a:pPr>
            <a:r>
              <a:rPr lang="en-US" sz="6510" strike="noStrike" u="none">
                <a:solidFill>
                  <a:srgbClr val="8A673F"/>
                </a:solidFill>
                <a:latin typeface="DM Jacaranda"/>
                <a:ea typeface="DM Jacaranda"/>
                <a:cs typeface="DM Jacaranda"/>
                <a:sym typeface="DM Jacaranda"/>
              </a:rPr>
              <a:t>RSVP at</a:t>
            </a:r>
          </a:p>
          <a:p>
            <a:pPr algn="ctr" marL="0" indent="0" lvl="0">
              <a:lnSpc>
                <a:spcPts val="6836"/>
              </a:lnSpc>
            </a:pPr>
            <a:r>
              <a:rPr lang="en-US" sz="6510" strike="noStrike" u="none">
                <a:solidFill>
                  <a:srgbClr val="8A673F"/>
                </a:solidFill>
                <a:latin typeface="DM Jacaranda"/>
                <a:ea typeface="DM Jacaranda"/>
                <a:cs typeface="DM Jacaranda"/>
                <a:sym typeface="DM Jacaranda"/>
              </a:rPr>
              <a:t>123-456-7890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4832642" y="19972482"/>
            <a:ext cx="6751646" cy="25475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0100"/>
              </a:lnSpc>
              <a:spcBef>
                <a:spcPct val="0"/>
              </a:spcBef>
            </a:pPr>
            <a:r>
              <a:rPr lang="en-US" sz="14357">
                <a:solidFill>
                  <a:srgbClr val="8A673F"/>
                </a:solidFill>
                <a:latin typeface="DM Jacaranda"/>
                <a:ea typeface="DM Jacaranda"/>
                <a:cs typeface="DM Jacaranda"/>
                <a:sym typeface="DM Jacaranda"/>
              </a:rPr>
              <a:t>22 JULY-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1194419" y="19972482"/>
            <a:ext cx="5986115" cy="25336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0100"/>
              </a:lnSpc>
              <a:spcBef>
                <a:spcPct val="0"/>
              </a:spcBef>
            </a:pPr>
            <a:r>
              <a:rPr lang="en-US" sz="14357">
                <a:solidFill>
                  <a:srgbClr val="8A673F"/>
                </a:solidFill>
                <a:latin typeface="DM Jacaranda"/>
                <a:ea typeface="DM Jacaranda"/>
                <a:cs typeface="DM Jacaranda"/>
                <a:sym typeface="DM Jacaranda"/>
              </a:rPr>
              <a:t>3:00</a:t>
            </a:r>
            <a:r>
              <a:rPr lang="en-US" sz="14357" strike="noStrike" u="none">
                <a:solidFill>
                  <a:srgbClr val="8A673F"/>
                </a:solidFill>
                <a:latin typeface="DM Jacaranda"/>
                <a:ea typeface="DM Jacaranda"/>
                <a:cs typeface="DM Jacaranda"/>
                <a:sym typeface="DM Jacaranda"/>
              </a:rPr>
              <a:t> PM</a:t>
            </a:r>
          </a:p>
        </p:txBody>
      </p:sp>
      <p:sp>
        <p:nvSpPr>
          <p:cNvPr name="TextBox 24" id="24"/>
          <p:cNvSpPr txBox="true"/>
          <p:nvPr/>
        </p:nvSpPr>
        <p:spPr>
          <a:xfrm rot="-202935">
            <a:off x="5985331" y="17943299"/>
            <a:ext cx="10061618" cy="23186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426"/>
              </a:lnSpc>
            </a:pPr>
            <a:r>
              <a:rPr lang="en-US" sz="10712" spc="460">
                <a:solidFill>
                  <a:srgbClr val="8A673F"/>
                </a:solidFill>
                <a:latin typeface="VeryBerry"/>
                <a:ea typeface="VeryBerry"/>
                <a:cs typeface="VeryBerry"/>
                <a:sym typeface="VeryBerry"/>
              </a:rPr>
              <a:t>Adeline Palmerston</a:t>
            </a: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DAGn39Qx1h0</dc:identifier>
  <dcterms:modified xsi:type="dcterms:W3CDTF">2011-08-01T06:04:30Z</dcterms:modified>
  <cp:revision>1</cp:revision>
  <dc:title>No.10</dc:title>
</cp:coreProperties>
</file>