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Barlow" charset="1" panose="00000500000000000000"/>
      <p:regular r:id="rId7"/>
    </p:embeddedFont>
    <p:embeddedFont>
      <p:font typeface="Adigiana Toybox" charset="1" panose="020005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D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25143" y="4091959"/>
            <a:ext cx="11495314" cy="11495314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BFC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8057" lIns="58057" bIns="58057" rIns="58057"/>
            <a:lstStyle/>
            <a:p>
              <a:pPr algn="ctr">
                <a:lnSpc>
                  <a:spcPts val="56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643154" y="4509971"/>
            <a:ext cx="10659291" cy="10659291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2728503" y="-961309"/>
            <a:ext cx="11782847" cy="8483650"/>
          </a:xfrm>
          <a:custGeom>
            <a:avLst/>
            <a:gdLst/>
            <a:ahLst/>
            <a:cxnLst/>
            <a:rect r="r" b="b" t="t" l="l"/>
            <a:pathLst>
              <a:path h="8483650" w="11782847">
                <a:moveTo>
                  <a:pt x="0" y="0"/>
                </a:moveTo>
                <a:lnTo>
                  <a:pt x="11782847" y="0"/>
                </a:lnTo>
                <a:lnTo>
                  <a:pt x="11782847" y="8483650"/>
                </a:lnTo>
                <a:lnTo>
                  <a:pt x="0" y="84836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-2123494" y="-1590965"/>
            <a:ext cx="11782847" cy="8483650"/>
          </a:xfrm>
          <a:custGeom>
            <a:avLst/>
            <a:gdLst/>
            <a:ahLst/>
            <a:cxnLst/>
            <a:rect r="r" b="b" t="t" l="l"/>
            <a:pathLst>
              <a:path h="8483650" w="11782847">
                <a:moveTo>
                  <a:pt x="11782848" y="0"/>
                </a:moveTo>
                <a:lnTo>
                  <a:pt x="0" y="0"/>
                </a:lnTo>
                <a:lnTo>
                  <a:pt x="0" y="8483650"/>
                </a:lnTo>
                <a:lnTo>
                  <a:pt x="11782848" y="8483650"/>
                </a:lnTo>
                <a:lnTo>
                  <a:pt x="11782848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89789" y="11056220"/>
            <a:ext cx="3931725" cy="9965202"/>
          </a:xfrm>
          <a:custGeom>
            <a:avLst/>
            <a:gdLst/>
            <a:ahLst/>
            <a:cxnLst/>
            <a:rect r="r" b="b" t="t" l="l"/>
            <a:pathLst>
              <a:path h="9965202" w="3931725">
                <a:moveTo>
                  <a:pt x="0" y="0"/>
                </a:moveTo>
                <a:lnTo>
                  <a:pt x="3931726" y="0"/>
                </a:lnTo>
                <a:lnTo>
                  <a:pt x="3931726" y="9965202"/>
                </a:lnTo>
                <a:lnTo>
                  <a:pt x="0" y="99652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8252149" y="16213903"/>
            <a:ext cx="5441302" cy="1043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54"/>
              </a:lnSpc>
              <a:spcBef>
                <a:spcPct val="0"/>
              </a:spcBef>
            </a:pPr>
            <a:r>
              <a:rPr lang="en-US" sz="6110">
                <a:solidFill>
                  <a:srgbClr val="D66E76"/>
                </a:solidFill>
                <a:latin typeface="Barlow"/>
                <a:ea typeface="Barlow"/>
                <a:cs typeface="Barlow"/>
                <a:sym typeface="Barlow"/>
              </a:rPr>
              <a:t>Join Us For A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993461" y="19479486"/>
            <a:ext cx="13958677" cy="3197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11"/>
              </a:lnSpc>
              <a:spcBef>
                <a:spcPct val="0"/>
              </a:spcBef>
            </a:pPr>
            <a:r>
              <a:rPr lang="en-US" sz="18722">
                <a:solidFill>
                  <a:srgbClr val="D66E76"/>
                </a:solidFill>
                <a:latin typeface="Adigiana Toybox"/>
                <a:ea typeface="Adigiana Toybox"/>
                <a:cs typeface="Adigiana Toybox"/>
                <a:sym typeface="Adigiana Toybox"/>
              </a:rPr>
              <a:t>PARTY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477367" y="17316605"/>
            <a:ext cx="14990867" cy="3205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42"/>
              </a:lnSpc>
              <a:spcBef>
                <a:spcPct val="0"/>
              </a:spcBef>
            </a:pPr>
            <a:r>
              <a:rPr lang="en-US" sz="18744">
                <a:solidFill>
                  <a:srgbClr val="D66E76"/>
                </a:solidFill>
                <a:latin typeface="Adigiana Toybox"/>
                <a:ea typeface="Adigiana Toybox"/>
                <a:cs typeface="Adigiana Toybox"/>
                <a:sym typeface="Adigiana Toybox"/>
              </a:rPr>
              <a:t>BIRTHDAY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890109" y="22988998"/>
            <a:ext cx="14165382" cy="24506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04"/>
              </a:lnSpc>
              <a:spcBef>
                <a:spcPct val="0"/>
              </a:spcBef>
            </a:pPr>
            <a:r>
              <a:rPr lang="en-US" sz="4645">
                <a:solidFill>
                  <a:srgbClr val="D66E76"/>
                </a:solidFill>
                <a:latin typeface="Barlow"/>
                <a:ea typeface="Barlow"/>
                <a:cs typeface="Barlow"/>
                <a:sym typeface="Barlow"/>
              </a:rPr>
              <a:t>Your presence is requested at the party where we'll celebrate another year of wonderful memories and the promise of more to come.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811887" y="26051460"/>
            <a:ext cx="10321826" cy="1149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11"/>
              </a:lnSpc>
              <a:spcBef>
                <a:spcPct val="0"/>
              </a:spcBef>
            </a:pPr>
            <a:r>
              <a:rPr lang="en-US" sz="6722">
                <a:solidFill>
                  <a:srgbClr val="D66E76"/>
                </a:solidFill>
                <a:latin typeface="Adigiana Toybox"/>
                <a:ea typeface="Adigiana Toybox"/>
                <a:cs typeface="Adigiana Toybox"/>
                <a:sym typeface="Adigiana Toybox"/>
              </a:rPr>
              <a:t>25 JANUARY, 2030</a:t>
            </a:r>
          </a:p>
        </p:txBody>
      </p:sp>
      <p:sp>
        <p:nvSpPr>
          <p:cNvPr name="Freeform 15" id="15"/>
          <p:cNvSpPr/>
          <p:nvPr/>
        </p:nvSpPr>
        <p:spPr>
          <a:xfrm flipH="true" flipV="false" rot="0">
            <a:off x="17491361" y="13119046"/>
            <a:ext cx="3931725" cy="9965202"/>
          </a:xfrm>
          <a:custGeom>
            <a:avLst/>
            <a:gdLst/>
            <a:ahLst/>
            <a:cxnLst/>
            <a:rect r="r" b="b" t="t" l="l"/>
            <a:pathLst>
              <a:path h="9965202" w="3931725">
                <a:moveTo>
                  <a:pt x="3931725" y="0"/>
                </a:moveTo>
                <a:lnTo>
                  <a:pt x="0" y="0"/>
                </a:lnTo>
                <a:lnTo>
                  <a:pt x="0" y="9965202"/>
                </a:lnTo>
                <a:lnTo>
                  <a:pt x="3931725" y="9965202"/>
                </a:lnTo>
                <a:lnTo>
                  <a:pt x="393172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DAGn37ctFFw</dc:identifier>
  <dcterms:modified xsi:type="dcterms:W3CDTF">2011-08-01T06:04:30Z</dcterms:modified>
  <cp:revision>1</cp:revision>
  <dc:title>No.8</dc:title>
</cp:coreProperties>
</file>