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The Seasons Light" charset="1" panose="00000000000000000000"/>
      <p:regular r:id="rId7"/>
    </p:embeddedFont>
    <p:embeddedFont>
      <p:font typeface="The Seasons Bold" charset="1" panose="00000000000000000000"/>
      <p:regular r:id="rId8"/>
    </p:embeddedFont>
    <p:embeddedFont>
      <p:font typeface="ITC Edwardian Script" charset="1" panose="02000505090000020002"/>
      <p:regular r:id="rId9"/>
    </p:embeddedFont>
    <p:embeddedFont>
      <p:font typeface="Lora" charset="1" panose="00000500000000000000"/>
      <p:regular r:id="rId10"/>
    </p:embeddedFont>
    <p:embeddedFont>
      <p:font typeface="Agrandir Italics" charset="1" panose="000005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3729792" y="19875009"/>
            <a:ext cx="2745750" cy="0"/>
          </a:xfrm>
          <a:prstGeom prst="line">
            <a:avLst/>
          </a:prstGeom>
          <a:ln cap="flat" w="476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9561046" y="19894675"/>
            <a:ext cx="2745750" cy="0"/>
          </a:xfrm>
          <a:prstGeom prst="line">
            <a:avLst/>
          </a:prstGeom>
          <a:ln cap="flat" w="476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3703943" y="18150808"/>
            <a:ext cx="2745750" cy="0"/>
          </a:xfrm>
          <a:prstGeom prst="line">
            <a:avLst/>
          </a:prstGeom>
          <a:ln cap="flat" w="476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9561046" y="18111476"/>
            <a:ext cx="2745750" cy="0"/>
          </a:xfrm>
          <a:prstGeom prst="line">
            <a:avLst/>
          </a:prstGeom>
          <a:ln cap="flat" w="47625">
            <a:solidFill>
              <a:srgbClr val="11243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-1504093">
            <a:off x="10002004" y="16493107"/>
            <a:ext cx="16519786" cy="15941593"/>
          </a:xfrm>
          <a:custGeom>
            <a:avLst/>
            <a:gdLst/>
            <a:ahLst/>
            <a:cxnLst/>
            <a:rect r="r" b="b" t="t" l="l"/>
            <a:pathLst>
              <a:path h="15941593" w="16519786">
                <a:moveTo>
                  <a:pt x="0" y="0"/>
                </a:moveTo>
                <a:lnTo>
                  <a:pt x="16519786" y="0"/>
                </a:lnTo>
                <a:lnTo>
                  <a:pt x="16519786" y="15941593"/>
                </a:lnTo>
                <a:lnTo>
                  <a:pt x="0" y="159415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100000">
            <a:off x="6195199" y="-9293791"/>
            <a:ext cx="11232978" cy="15952159"/>
          </a:xfrm>
          <a:custGeom>
            <a:avLst/>
            <a:gdLst/>
            <a:ahLst/>
            <a:cxnLst/>
            <a:rect r="r" b="b" t="t" l="l"/>
            <a:pathLst>
              <a:path h="15952159" w="11232978">
                <a:moveTo>
                  <a:pt x="0" y="0"/>
                </a:moveTo>
                <a:lnTo>
                  <a:pt x="11232979" y="0"/>
                </a:lnTo>
                <a:lnTo>
                  <a:pt x="11232979" y="15952159"/>
                </a:lnTo>
                <a:lnTo>
                  <a:pt x="0" y="15952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270351">
            <a:off x="-1439857" y="21520340"/>
            <a:ext cx="11908585" cy="16911599"/>
          </a:xfrm>
          <a:custGeom>
            <a:avLst/>
            <a:gdLst/>
            <a:ahLst/>
            <a:cxnLst/>
            <a:rect r="r" b="b" t="t" l="l"/>
            <a:pathLst>
              <a:path h="16911599" w="11908585">
                <a:moveTo>
                  <a:pt x="0" y="0"/>
                </a:moveTo>
                <a:lnTo>
                  <a:pt x="11908584" y="0"/>
                </a:lnTo>
                <a:lnTo>
                  <a:pt x="11908584" y="16911600"/>
                </a:lnTo>
                <a:lnTo>
                  <a:pt x="0" y="16911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1923096">
            <a:off x="13526645" y="1833073"/>
            <a:ext cx="11612766" cy="16378383"/>
          </a:xfrm>
          <a:custGeom>
            <a:avLst/>
            <a:gdLst/>
            <a:ahLst/>
            <a:cxnLst/>
            <a:rect r="r" b="b" t="t" l="l"/>
            <a:pathLst>
              <a:path h="16378383" w="11612766">
                <a:moveTo>
                  <a:pt x="11612767" y="0"/>
                </a:moveTo>
                <a:lnTo>
                  <a:pt x="0" y="0"/>
                </a:lnTo>
                <a:lnTo>
                  <a:pt x="0" y="16378383"/>
                </a:lnTo>
                <a:lnTo>
                  <a:pt x="11612767" y="16378383"/>
                </a:lnTo>
                <a:lnTo>
                  <a:pt x="11612767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40269" y="14352868"/>
            <a:ext cx="11973067" cy="17342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18"/>
              </a:lnSpc>
            </a:pPr>
            <a:r>
              <a:rPr lang="en-US" sz="9084" spc="1816">
                <a:solidFill>
                  <a:srgbClr val="000000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DELIA</a:t>
            </a:r>
            <a:r>
              <a:rPr lang="en-US" sz="9084" spc="1816">
                <a:solidFill>
                  <a:srgbClr val="000000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 SMITH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707329" y="13711481"/>
            <a:ext cx="10638945" cy="764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2"/>
              </a:lnSpc>
            </a:pPr>
            <a:r>
              <a:rPr lang="en-US" sz="4108" spc="2161">
                <a:solidFill>
                  <a:srgbClr val="000000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Honoring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904091" y="18445228"/>
            <a:ext cx="2545603" cy="9353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5112" spc="204">
                <a:solidFill>
                  <a:srgbClr val="000000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Friday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09348" y="18442431"/>
            <a:ext cx="2797448" cy="9353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5112" spc="204">
                <a:solidFill>
                  <a:srgbClr val="000000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04 PM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548740" y="16932156"/>
            <a:ext cx="4956123" cy="935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5112" spc="204">
                <a:solidFill>
                  <a:srgbClr val="000000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May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570213" y="20481903"/>
            <a:ext cx="4956123" cy="1126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93"/>
              </a:lnSpc>
            </a:pPr>
            <a:r>
              <a:rPr lang="en-US" sz="5781" spc="231">
                <a:solidFill>
                  <a:srgbClr val="000000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2030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867560" y="17990167"/>
            <a:ext cx="4318483" cy="1747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50"/>
              </a:lnSpc>
            </a:pPr>
            <a:r>
              <a:rPr lang="en-US" b="true" sz="9107" spc="364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24839" y="5519486"/>
            <a:ext cx="12859455" cy="6954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58"/>
              </a:lnSpc>
            </a:pPr>
            <a:r>
              <a:rPr lang="en-US" sz="40684">
                <a:solidFill>
                  <a:srgbClr val="8F794D"/>
                </a:solidFill>
                <a:latin typeface="ITC Edwardian Script"/>
                <a:ea typeface="ITC Edwardian Script"/>
                <a:cs typeface="ITC Edwardian Script"/>
                <a:sym typeface="ITC Edwardian Script"/>
              </a:rPr>
              <a:t>Bridal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514435" y="10986539"/>
            <a:ext cx="6480263" cy="1585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133"/>
              </a:lnSpc>
            </a:pPr>
            <a:r>
              <a:rPr lang="en-US" sz="9381" spc="1332">
                <a:solidFill>
                  <a:srgbClr val="A68E5F"/>
                </a:solidFill>
                <a:latin typeface="Lora"/>
                <a:ea typeface="Lora"/>
                <a:cs typeface="Lora"/>
                <a:sym typeface="Lora"/>
              </a:rPr>
              <a:t>SHOWER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741787" y="5367448"/>
            <a:ext cx="10612976" cy="933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07"/>
              </a:lnSpc>
            </a:pPr>
            <a:r>
              <a:rPr lang="en-US" sz="4934" spc="789">
                <a:solidFill>
                  <a:srgbClr val="000000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Please join us for a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200291" y="22360410"/>
            <a:ext cx="11043973" cy="1699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62"/>
              </a:lnSpc>
            </a:pPr>
            <a:r>
              <a:rPr lang="en-US" sz="4374" i="true" spc="634">
                <a:solidFill>
                  <a:srgbClr val="000000"/>
                </a:solidFill>
                <a:latin typeface="Agrandir Italics"/>
                <a:ea typeface="Agrandir Italics"/>
                <a:cs typeface="Agrandir Italics"/>
                <a:sym typeface="Agrandir Italics"/>
              </a:rPr>
              <a:t>123 Anywhere St.,Any City</a:t>
            </a:r>
          </a:p>
          <a:p>
            <a:pPr algn="ctr" marL="0" indent="0" lvl="0">
              <a:lnSpc>
                <a:spcPts val="6562"/>
              </a:lnSpc>
            </a:pPr>
            <a:r>
              <a:rPr lang="en-US" sz="4374" i="true" spc="634">
                <a:solidFill>
                  <a:srgbClr val="000000"/>
                </a:solidFill>
                <a:latin typeface="Agrandir Italics"/>
                <a:ea typeface="Agrandir Italics"/>
                <a:cs typeface="Agrandir Italics"/>
                <a:sym typeface="Agrandir Italics"/>
              </a:rPr>
              <a:t>RSVP: Delia 123-456-7890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DAGn3jPeqXI</dc:identifier>
  <dcterms:modified xsi:type="dcterms:W3CDTF">2011-08-01T06:04:30Z</dcterms:modified>
  <cp:revision>1</cp:revision>
  <dc:title>No.9</dc:title>
</cp:coreProperties>
</file>