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Boston Angel" charset="1" panose="00000000000000000000"/>
      <p:regular r:id="rId7"/>
    </p:embeddedFont>
    <p:embeddedFont>
      <p:font typeface="Sloop Script Pro" charset="1" panose="0000000000000009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A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26483" y="805679"/>
            <a:ext cx="11290353" cy="11776118"/>
          </a:xfrm>
          <a:custGeom>
            <a:avLst/>
            <a:gdLst/>
            <a:ahLst/>
            <a:cxnLst/>
            <a:rect r="r" b="b" t="t" l="l"/>
            <a:pathLst>
              <a:path h="11776118" w="11290353">
                <a:moveTo>
                  <a:pt x="11290353" y="0"/>
                </a:moveTo>
                <a:lnTo>
                  <a:pt x="0" y="0"/>
                </a:lnTo>
                <a:lnTo>
                  <a:pt x="0" y="11776118"/>
                </a:lnTo>
                <a:lnTo>
                  <a:pt x="11290353" y="11776118"/>
                </a:lnTo>
                <a:lnTo>
                  <a:pt x="1129035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861492" y="8285391"/>
            <a:ext cx="8347123" cy="210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286"/>
              </a:lnSpc>
              <a:spcBef>
                <a:spcPct val="0"/>
              </a:spcBef>
            </a:pPr>
            <a:r>
              <a:rPr lang="en-US" sz="12625" spc="909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Brigitte’s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644186" y="20573818"/>
            <a:ext cx="15564429" cy="1811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84"/>
              </a:lnSpc>
            </a:pPr>
            <a:r>
              <a:rPr lang="en-US" sz="5491" spc="395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Join us to celebrate [Bride’s Name] with</a:t>
            </a:r>
          </a:p>
          <a:p>
            <a:pPr algn="r">
              <a:lnSpc>
                <a:spcPts val="7084"/>
              </a:lnSpc>
              <a:spcBef>
                <a:spcPct val="0"/>
              </a:spcBef>
            </a:pPr>
            <a:r>
              <a:rPr lang="en-US" sz="5491" spc="395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love, laughter, and joy before her big day!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829318" y="8748385"/>
            <a:ext cx="14379297" cy="8197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5804"/>
              </a:lnSpc>
              <a:spcBef>
                <a:spcPct val="0"/>
              </a:spcBef>
            </a:pPr>
            <a:r>
              <a:rPr lang="en-US" sz="51011">
                <a:solidFill>
                  <a:srgbClr val="446A46"/>
                </a:solidFill>
                <a:latin typeface="Sloop Script Pro"/>
                <a:ea typeface="Sloop Script Pro"/>
                <a:cs typeface="Sloop Script Pro"/>
                <a:sym typeface="Sloop Script Pro"/>
              </a:rPr>
              <a:t>Bridal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0070" y="13689065"/>
            <a:ext cx="16618544" cy="948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6052"/>
              </a:lnSpc>
              <a:spcBef>
                <a:spcPct val="0"/>
              </a:spcBef>
            </a:pPr>
            <a:r>
              <a:rPr lang="en-US" sz="58955">
                <a:solidFill>
                  <a:srgbClr val="446A46"/>
                </a:solidFill>
                <a:latin typeface="Sloop Script Pro"/>
                <a:ea typeface="Sloop Script Pro"/>
                <a:cs typeface="Sloop Script Pro"/>
                <a:sym typeface="Sloop Script Pro"/>
              </a:rPr>
              <a:t>Shower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791101" y="26282389"/>
            <a:ext cx="15564429" cy="92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84"/>
              </a:lnSpc>
              <a:spcBef>
                <a:spcPct val="0"/>
              </a:spcBef>
            </a:pPr>
            <a:r>
              <a:rPr lang="en-US" sz="5491" spc="395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RSVP: Francisco (123-456-7890)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927072" y="24582130"/>
            <a:ext cx="3418004" cy="1381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76"/>
              </a:lnSpc>
              <a:spcBef>
                <a:spcPct val="0"/>
              </a:spcBef>
            </a:pPr>
            <a:r>
              <a:rPr lang="en-US" sz="7768" spc="-155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August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927072" y="21566673"/>
            <a:ext cx="3418004" cy="3627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118"/>
              </a:lnSpc>
              <a:spcBef>
                <a:spcPct val="0"/>
              </a:spcBef>
            </a:pPr>
            <a:r>
              <a:rPr lang="en-US" sz="20084" spc="1626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20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015140" y="23009943"/>
            <a:ext cx="4193475" cy="295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09"/>
              </a:lnSpc>
            </a:pPr>
            <a:r>
              <a:rPr lang="en-US" sz="6703" spc="-134">
                <a:solidFill>
                  <a:srgbClr val="446A46"/>
                </a:solidFill>
                <a:latin typeface="Boston Angel"/>
                <a:ea typeface="Boston Angel"/>
                <a:cs typeface="Boston Angel"/>
                <a:sym typeface="Boston Angel"/>
              </a:rPr>
              <a:t>123 Anywhere St., Any City</a:t>
            </a:r>
          </a:p>
        </p:txBody>
      </p:sp>
      <p:sp>
        <p:nvSpPr>
          <p:cNvPr name="AutoShape 11" id="11"/>
          <p:cNvSpPr/>
          <p:nvPr/>
        </p:nvSpPr>
        <p:spPr>
          <a:xfrm flipV="true">
            <a:off x="14537522" y="22875916"/>
            <a:ext cx="0" cy="3075820"/>
          </a:xfrm>
          <a:prstGeom prst="line">
            <a:avLst/>
          </a:prstGeom>
          <a:ln cap="flat" w="47625">
            <a:solidFill>
              <a:srgbClr val="446A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DAGn3r459zY</dc:identifier>
  <dcterms:modified xsi:type="dcterms:W3CDTF">2011-08-01T06:04:30Z</dcterms:modified>
  <cp:revision>1</cp:revision>
  <dc:title>No.5</dc:title>
</cp:coreProperties>
</file>