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Liana" charset="1" panose="03030302040407070402"/>
      <p:regular r:id="rId7"/>
    </p:embeddedFont>
    <p:embeddedFont>
      <p:font typeface="Montserrat Medium" charset="1" panose="00000600000000000000"/>
      <p:regular r:id="rId8"/>
    </p:embeddedFont>
    <p:embeddedFont>
      <p:font typeface="Montserrat" charset="1" panose="000005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21945600" cy="29260800"/>
          </a:xfrm>
          <a:custGeom>
            <a:avLst/>
            <a:gdLst/>
            <a:ahLst/>
            <a:cxnLst/>
            <a:rect r="r" b="b" t="t" l="l"/>
            <a:pathLst>
              <a:path h="29260800" w="21945600">
                <a:moveTo>
                  <a:pt x="21945600" y="0"/>
                </a:moveTo>
                <a:lnTo>
                  <a:pt x="0" y="0"/>
                </a:lnTo>
                <a:lnTo>
                  <a:pt x="0" y="29260800"/>
                </a:lnTo>
                <a:lnTo>
                  <a:pt x="21945600" y="29260800"/>
                </a:lnTo>
                <a:lnTo>
                  <a:pt x="21945600" y="0"/>
                </a:lnTo>
                <a:close/>
              </a:path>
            </a:pathLst>
          </a:custGeom>
          <a:blipFill>
            <a:blip r:embed="rId2"/>
            <a:stretch>
              <a:fillRect l="-9880" t="-390" r="-17631" b="-3820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489716" y="9010148"/>
            <a:ext cx="2966167" cy="13038098"/>
          </a:xfrm>
          <a:custGeom>
            <a:avLst/>
            <a:gdLst/>
            <a:ahLst/>
            <a:cxnLst/>
            <a:rect r="r" b="b" t="t" l="l"/>
            <a:pathLst>
              <a:path h="13038098" w="2966167">
                <a:moveTo>
                  <a:pt x="0" y="0"/>
                </a:moveTo>
                <a:lnTo>
                  <a:pt x="2966168" y="0"/>
                </a:lnTo>
                <a:lnTo>
                  <a:pt x="2966168" y="13038098"/>
                </a:lnTo>
                <a:lnTo>
                  <a:pt x="0" y="130380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273965" y="2006732"/>
            <a:ext cx="17397669" cy="3223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826"/>
              </a:lnSpc>
            </a:pPr>
            <a:r>
              <a:rPr lang="en-US" sz="19161">
                <a:solidFill>
                  <a:srgbClr val="000000"/>
                </a:solidFill>
                <a:latin typeface="Liana"/>
                <a:ea typeface="Liana"/>
                <a:cs typeface="Liana"/>
                <a:sym typeface="Liana"/>
              </a:rPr>
              <a:t>You're Invited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344117" y="5771236"/>
            <a:ext cx="17257367" cy="1466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219"/>
              </a:lnSpc>
            </a:pPr>
            <a:r>
              <a:rPr lang="en-US" b="true" sz="8728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KORINA VILLANUEVA'S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366033" y="7322939"/>
            <a:ext cx="9213535" cy="10496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94"/>
              </a:lnSpc>
              <a:spcBef>
                <a:spcPct val="0"/>
              </a:spcBef>
            </a:pPr>
            <a:r>
              <a:rPr lang="en-US" sz="6424" spc="578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Bridal Shower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455997" y="25802757"/>
            <a:ext cx="13033607" cy="895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10"/>
              </a:lnSpc>
              <a:spcBef>
                <a:spcPct val="0"/>
              </a:spcBef>
            </a:pPr>
            <a:r>
              <a:rPr lang="en-US" sz="5364" spc="482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123 Anywhere St., Any City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455997" y="22814604"/>
            <a:ext cx="13033607" cy="88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10"/>
              </a:lnSpc>
              <a:spcBef>
                <a:spcPct val="0"/>
              </a:spcBef>
            </a:pPr>
            <a:r>
              <a:rPr lang="en-US" b="true" sz="5364" spc="482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June 28th, 2022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325844" y="23842375"/>
            <a:ext cx="7293911" cy="8582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21"/>
              </a:lnSpc>
              <a:spcBef>
                <a:spcPct val="0"/>
              </a:spcBef>
            </a:pPr>
            <a:r>
              <a:rPr lang="en-US" b="true" sz="5300" spc="477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 PM- Done</a:t>
            </a:r>
          </a:p>
        </p:txBody>
      </p:sp>
      <p:sp>
        <p:nvSpPr>
          <p:cNvPr name="AutoShape 10" id="10"/>
          <p:cNvSpPr/>
          <p:nvPr/>
        </p:nvSpPr>
        <p:spPr>
          <a:xfrm rot="0">
            <a:off x="2669059" y="1919004"/>
            <a:ext cx="16607481" cy="0"/>
          </a:xfrm>
          <a:prstGeom prst="line">
            <a:avLst/>
          </a:prstGeom>
          <a:ln cap="flat" w="476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1" id="11"/>
          <p:cNvSpPr/>
          <p:nvPr/>
        </p:nvSpPr>
        <p:spPr>
          <a:xfrm rot="0">
            <a:off x="2669059" y="27289485"/>
            <a:ext cx="16607481" cy="0"/>
          </a:xfrm>
          <a:prstGeom prst="line">
            <a:avLst/>
          </a:prstGeom>
          <a:ln cap="flat" w="476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DAGn3rcHcqQ</dc:identifier>
  <dcterms:modified xsi:type="dcterms:W3CDTF">2011-08-01T06:04:30Z</dcterms:modified>
  <cp:revision>1</cp:revision>
  <dc:title>No.1</dc:title>
</cp:coreProperties>
</file>