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Cinzel" charset="1" panose="00000500000000000000"/>
      <p:regular r:id="rId7"/>
    </p:embeddedFont>
    <p:embeddedFont>
      <p:font typeface="Noto Serif Italics" charset="1" panose="02020600060500090200"/>
      <p:regular r:id="rId8"/>
    </p:embeddedFont>
    <p:embeddedFont>
      <p:font typeface="Beautifully Delicious Script" charset="1" panose="0000050000000000000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E5D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410980" y="12484423"/>
            <a:ext cx="24767559" cy="24957835"/>
          </a:xfrm>
          <a:custGeom>
            <a:avLst/>
            <a:gdLst/>
            <a:ahLst/>
            <a:cxnLst/>
            <a:rect r="r" b="b" t="t" l="l"/>
            <a:pathLst>
              <a:path h="24957835" w="24767559">
                <a:moveTo>
                  <a:pt x="0" y="0"/>
                </a:moveTo>
                <a:lnTo>
                  <a:pt x="24767560" y="0"/>
                </a:lnTo>
                <a:lnTo>
                  <a:pt x="24767560" y="24957835"/>
                </a:lnTo>
                <a:lnTo>
                  <a:pt x="0" y="249578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2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-1410980" y="-11747896"/>
            <a:ext cx="24767559" cy="24957835"/>
          </a:xfrm>
          <a:custGeom>
            <a:avLst/>
            <a:gdLst/>
            <a:ahLst/>
            <a:cxnLst/>
            <a:rect r="r" b="b" t="t" l="l"/>
            <a:pathLst>
              <a:path h="24957835" w="24767559">
                <a:moveTo>
                  <a:pt x="24767560" y="0"/>
                </a:moveTo>
                <a:lnTo>
                  <a:pt x="0" y="0"/>
                </a:lnTo>
                <a:lnTo>
                  <a:pt x="0" y="24957835"/>
                </a:lnTo>
                <a:lnTo>
                  <a:pt x="24767560" y="24957835"/>
                </a:lnTo>
                <a:lnTo>
                  <a:pt x="24767560" y="0"/>
                </a:lnTo>
                <a:close/>
              </a:path>
            </a:pathLst>
          </a:custGeom>
          <a:blipFill>
            <a:blip r:embed="rId2">
              <a:alphaModFix amt="52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-5400000">
            <a:off x="-1527900" y="6351839"/>
            <a:ext cx="25603512" cy="15236024"/>
            <a:chOff x="0" y="0"/>
            <a:chExt cx="682938" cy="4064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82938" cy="406400"/>
            </a:xfrm>
            <a:custGeom>
              <a:avLst/>
              <a:gdLst/>
              <a:ahLst/>
              <a:cxnLst/>
              <a:rect r="r" b="b" t="t" l="l"/>
              <a:pathLst>
                <a:path h="406400" w="682938">
                  <a:moveTo>
                    <a:pt x="479738" y="0"/>
                  </a:moveTo>
                  <a:cubicBezTo>
                    <a:pt x="591963" y="0"/>
                    <a:pt x="682938" y="90976"/>
                    <a:pt x="682938" y="203200"/>
                  </a:cubicBezTo>
                  <a:cubicBezTo>
                    <a:pt x="682938" y="315424"/>
                    <a:pt x="591963" y="406400"/>
                    <a:pt x="47973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DFAF6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76200"/>
              <a:ext cx="682938" cy="482600"/>
            </a:xfrm>
            <a:prstGeom prst="rect">
              <a:avLst/>
            </a:prstGeom>
          </p:spPr>
          <p:txBody>
            <a:bodyPr anchor="ctr" rtlCol="false" tIns="232229" lIns="232229" bIns="232229" rIns="232229"/>
            <a:lstStyle/>
            <a:p>
              <a:pPr algn="ctr">
                <a:lnSpc>
                  <a:spcPts val="57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9646012" y="21690327"/>
            <a:ext cx="906963" cy="906963"/>
          </a:xfrm>
          <a:custGeom>
            <a:avLst/>
            <a:gdLst/>
            <a:ahLst/>
            <a:cxnLst/>
            <a:rect r="r" b="b" t="t" l="l"/>
            <a:pathLst>
              <a:path h="906963" w="906963">
                <a:moveTo>
                  <a:pt x="0" y="0"/>
                </a:moveTo>
                <a:lnTo>
                  <a:pt x="906963" y="0"/>
                </a:lnTo>
                <a:lnTo>
                  <a:pt x="906963" y="906963"/>
                </a:lnTo>
                <a:lnTo>
                  <a:pt x="0" y="9069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8690399">
            <a:off x="7979093" y="-6391727"/>
            <a:ext cx="17381369" cy="16164673"/>
          </a:xfrm>
          <a:custGeom>
            <a:avLst/>
            <a:gdLst/>
            <a:ahLst/>
            <a:cxnLst/>
            <a:rect r="r" b="b" t="t" l="l"/>
            <a:pathLst>
              <a:path h="16164673" w="17381369">
                <a:moveTo>
                  <a:pt x="0" y="0"/>
                </a:moveTo>
                <a:lnTo>
                  <a:pt x="17381369" y="0"/>
                </a:lnTo>
                <a:lnTo>
                  <a:pt x="17381369" y="16164673"/>
                </a:lnTo>
                <a:lnTo>
                  <a:pt x="0" y="1616467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true" rot="-10406167">
            <a:off x="-4405220" y="19814182"/>
            <a:ext cx="14962205" cy="13914851"/>
          </a:xfrm>
          <a:custGeom>
            <a:avLst/>
            <a:gdLst/>
            <a:ahLst/>
            <a:cxnLst/>
            <a:rect r="r" b="b" t="t" l="l"/>
            <a:pathLst>
              <a:path h="13914851" w="14962205">
                <a:moveTo>
                  <a:pt x="0" y="13914851"/>
                </a:moveTo>
                <a:lnTo>
                  <a:pt x="14962205" y="13914851"/>
                </a:lnTo>
                <a:lnTo>
                  <a:pt x="14962205" y="0"/>
                </a:lnTo>
                <a:lnTo>
                  <a:pt x="0" y="0"/>
                </a:lnTo>
                <a:lnTo>
                  <a:pt x="0" y="13914851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3244482">
            <a:off x="16157600" y="20687690"/>
            <a:ext cx="4311854" cy="4128600"/>
          </a:xfrm>
          <a:custGeom>
            <a:avLst/>
            <a:gdLst/>
            <a:ahLst/>
            <a:cxnLst/>
            <a:rect r="r" b="b" t="t" l="l"/>
            <a:pathLst>
              <a:path h="4128600" w="4311854">
                <a:moveTo>
                  <a:pt x="0" y="0"/>
                </a:moveTo>
                <a:lnTo>
                  <a:pt x="4311854" y="0"/>
                </a:lnTo>
                <a:lnTo>
                  <a:pt x="4311854" y="4128600"/>
                </a:lnTo>
                <a:lnTo>
                  <a:pt x="0" y="41286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true" flipV="false" rot="-1577201">
            <a:off x="4084355" y="5350285"/>
            <a:ext cx="4311854" cy="4128600"/>
          </a:xfrm>
          <a:custGeom>
            <a:avLst/>
            <a:gdLst/>
            <a:ahLst/>
            <a:cxnLst/>
            <a:rect r="r" b="b" t="t" l="l"/>
            <a:pathLst>
              <a:path h="4128600" w="4311854">
                <a:moveTo>
                  <a:pt x="4311854" y="0"/>
                </a:moveTo>
                <a:lnTo>
                  <a:pt x="0" y="0"/>
                </a:lnTo>
                <a:lnTo>
                  <a:pt x="0" y="4128600"/>
                </a:lnTo>
                <a:lnTo>
                  <a:pt x="4311854" y="4128600"/>
                </a:lnTo>
                <a:lnTo>
                  <a:pt x="4311854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5227642" y="8783740"/>
            <a:ext cx="12785662" cy="49922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67"/>
              </a:lnSpc>
            </a:pPr>
            <a:r>
              <a:rPr lang="en-US" sz="17718" spc="1771">
                <a:solidFill>
                  <a:srgbClr val="696A42"/>
                </a:solidFill>
                <a:latin typeface="Cinzel"/>
                <a:ea typeface="Cinzel"/>
                <a:cs typeface="Cinzel"/>
                <a:sym typeface="Cinzel"/>
              </a:rPr>
              <a:t>BRIDAL SHOWER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613089" y="14131143"/>
            <a:ext cx="5353855" cy="10932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960"/>
              </a:lnSpc>
            </a:pPr>
            <a:r>
              <a:rPr lang="en-US" sz="6400" i="true">
                <a:solidFill>
                  <a:srgbClr val="000000"/>
                </a:solidFill>
                <a:latin typeface="Noto Serif Italics"/>
                <a:ea typeface="Noto Serif Italics"/>
                <a:cs typeface="Noto Serif Italics"/>
                <a:sym typeface="Noto Serif Italics"/>
              </a:rPr>
              <a:t>honoring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300598" y="19246116"/>
            <a:ext cx="9978837" cy="1810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19"/>
              </a:lnSpc>
            </a:pPr>
            <a:r>
              <a:rPr lang="en-US" sz="12630" spc="1263">
                <a:solidFill>
                  <a:srgbClr val="000000"/>
                </a:solidFill>
                <a:latin typeface="Cinzel"/>
                <a:ea typeface="Cinzel"/>
                <a:cs typeface="Cinzel"/>
                <a:sym typeface="Cinzel"/>
              </a:rPr>
              <a:t>12.12.2024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972800" y="21602303"/>
            <a:ext cx="2622133" cy="11496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103"/>
              </a:lnSpc>
            </a:pPr>
            <a:r>
              <a:rPr lang="en-US" sz="8201" spc="820">
                <a:solidFill>
                  <a:srgbClr val="000000"/>
                </a:solidFill>
                <a:latin typeface="Cinzel"/>
                <a:ea typeface="Cinzel"/>
                <a:cs typeface="Cinzel"/>
                <a:sym typeface="Cinzel"/>
              </a:rPr>
              <a:t>7PM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4266506" y="15259051"/>
            <a:ext cx="14047021" cy="38918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311"/>
              </a:lnSpc>
            </a:pPr>
            <a:r>
              <a:rPr lang="en-US" sz="27307">
                <a:solidFill>
                  <a:srgbClr val="696A42"/>
                </a:solidFill>
                <a:latin typeface="Beautifully Delicious Script"/>
                <a:ea typeface="Beautifully Delicious Script"/>
                <a:cs typeface="Beautifully Delicious Script"/>
                <a:sym typeface="Beautifully Delicious Script"/>
              </a:rPr>
              <a:t>Miss Chidi Eze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DAGn3gTZ5Mk</dc:identifier>
  <dcterms:modified xsi:type="dcterms:W3CDTF">2011-08-01T06:04:30Z</dcterms:modified>
  <cp:revision>1</cp:revision>
  <dc:title>No.2</dc:title>
</cp:coreProperties>
</file>