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Westonia" charset="1" panose="02000505020000020003"/>
      <p:regular r:id="rId7"/>
    </p:embeddedFont>
    <p:embeddedFont>
      <p:font typeface="Be Vietnam" charset="1" panose="00000500000000000000"/>
      <p:regular r:id="rId8"/>
    </p:embeddedFont>
    <p:embeddedFont>
      <p:font typeface="Be Vietnam Ultra-Bold" charset="1" panose="00000900000000000000"/>
      <p:regular r:id="rId9"/>
    </p:embeddedFont>
    <p:embeddedFont>
      <p:font typeface="Be Vietnam Medium" charset="1" panose="000006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3657600" y="3657600"/>
            <a:ext cx="29260800" cy="21945600"/>
          </a:xfrm>
          <a:custGeom>
            <a:avLst/>
            <a:gdLst/>
            <a:ahLst/>
            <a:cxnLst/>
            <a:rect r="r" b="b" t="t" l="l"/>
            <a:pathLst>
              <a:path h="21945600" w="29260800">
                <a:moveTo>
                  <a:pt x="29260800" y="0"/>
                </a:moveTo>
                <a:lnTo>
                  <a:pt x="29260800" y="21945600"/>
                </a:lnTo>
                <a:lnTo>
                  <a:pt x="0" y="21945600"/>
                </a:lnTo>
                <a:lnTo>
                  <a:pt x="0" y="0"/>
                </a:lnTo>
                <a:lnTo>
                  <a:pt x="29260800" y="0"/>
                </a:lnTo>
                <a:close/>
              </a:path>
            </a:pathLst>
          </a:custGeom>
          <a:blipFill>
            <a:blip r:embed="rId2"/>
            <a:stretch>
              <a:fillRect l="-390" t="-27117" r="-3418" b="-44418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7331590">
            <a:off x="2095337" y="1123698"/>
            <a:ext cx="3465156" cy="4314591"/>
          </a:xfrm>
          <a:custGeom>
            <a:avLst/>
            <a:gdLst/>
            <a:ahLst/>
            <a:cxnLst/>
            <a:rect r="r" b="b" t="t" l="l"/>
            <a:pathLst>
              <a:path h="4314591" w="3465156">
                <a:moveTo>
                  <a:pt x="3465156" y="4314590"/>
                </a:moveTo>
                <a:lnTo>
                  <a:pt x="0" y="4314590"/>
                </a:lnTo>
                <a:lnTo>
                  <a:pt x="0" y="0"/>
                </a:lnTo>
                <a:lnTo>
                  <a:pt x="3465156" y="0"/>
                </a:lnTo>
                <a:lnTo>
                  <a:pt x="3465156" y="431459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669059" y="1516099"/>
            <a:ext cx="16607481" cy="26228603"/>
            <a:chOff x="0" y="0"/>
            <a:chExt cx="660400" cy="104298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60400" cy="1042986"/>
            </a:xfrm>
            <a:custGeom>
              <a:avLst/>
              <a:gdLst/>
              <a:ahLst/>
              <a:cxnLst/>
              <a:rect r="r" b="b" t="t" l="l"/>
              <a:pathLst>
                <a:path h="1042986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3615"/>
                  </a:cubicBezTo>
                  <a:lnTo>
                    <a:pt x="660400" y="1042986"/>
                  </a:lnTo>
                  <a:lnTo>
                    <a:pt x="0" y="1042986"/>
                  </a:lnTo>
                  <a:lnTo>
                    <a:pt x="0" y="334142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60325"/>
              <a:ext cx="660400" cy="982661"/>
            </a:xfrm>
            <a:prstGeom prst="rect">
              <a:avLst/>
            </a:prstGeom>
          </p:spPr>
          <p:txBody>
            <a:bodyPr anchor="ctr" rtlCol="false" tIns="278988" lIns="278988" bIns="278988" rIns="278988"/>
            <a:lstStyle/>
            <a:p>
              <a:pPr algn="ctr">
                <a:lnSpc>
                  <a:spcPts val="5382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7428150" y="20029759"/>
            <a:ext cx="7530419" cy="6363204"/>
          </a:xfrm>
          <a:custGeom>
            <a:avLst/>
            <a:gdLst/>
            <a:ahLst/>
            <a:cxnLst/>
            <a:rect r="r" b="b" t="t" l="l"/>
            <a:pathLst>
              <a:path h="6363204" w="7530419">
                <a:moveTo>
                  <a:pt x="0" y="0"/>
                </a:moveTo>
                <a:lnTo>
                  <a:pt x="7530419" y="0"/>
                </a:lnTo>
                <a:lnTo>
                  <a:pt x="7530419" y="6363204"/>
                </a:lnTo>
                <a:lnTo>
                  <a:pt x="0" y="63632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249141">
            <a:off x="17438191" y="24029929"/>
            <a:ext cx="2336097" cy="2911025"/>
          </a:xfrm>
          <a:custGeom>
            <a:avLst/>
            <a:gdLst/>
            <a:ahLst/>
            <a:cxnLst/>
            <a:rect r="r" b="b" t="t" l="l"/>
            <a:pathLst>
              <a:path h="2911025" w="2336097">
                <a:moveTo>
                  <a:pt x="0" y="0"/>
                </a:moveTo>
                <a:lnTo>
                  <a:pt x="2336097" y="0"/>
                </a:lnTo>
                <a:lnTo>
                  <a:pt x="2336097" y="2911025"/>
                </a:lnTo>
                <a:lnTo>
                  <a:pt x="0" y="29110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6683959">
            <a:off x="15063625" y="23112115"/>
            <a:ext cx="6015621" cy="2579197"/>
          </a:xfrm>
          <a:custGeom>
            <a:avLst/>
            <a:gdLst/>
            <a:ahLst/>
            <a:cxnLst/>
            <a:rect r="r" b="b" t="t" l="l"/>
            <a:pathLst>
              <a:path h="2579197" w="6015621">
                <a:moveTo>
                  <a:pt x="6015621" y="0"/>
                </a:moveTo>
                <a:lnTo>
                  <a:pt x="0" y="0"/>
                </a:lnTo>
                <a:lnTo>
                  <a:pt x="0" y="2579197"/>
                </a:lnTo>
                <a:lnTo>
                  <a:pt x="6015621" y="2579197"/>
                </a:lnTo>
                <a:lnTo>
                  <a:pt x="6015621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264638" y="18369570"/>
            <a:ext cx="10279185" cy="8891495"/>
          </a:xfrm>
          <a:custGeom>
            <a:avLst/>
            <a:gdLst/>
            <a:ahLst/>
            <a:cxnLst/>
            <a:rect r="r" b="b" t="t" l="l"/>
            <a:pathLst>
              <a:path h="8891495" w="10279185">
                <a:moveTo>
                  <a:pt x="0" y="0"/>
                </a:moveTo>
                <a:lnTo>
                  <a:pt x="10279184" y="0"/>
                </a:lnTo>
                <a:lnTo>
                  <a:pt x="10279184" y="8891495"/>
                </a:lnTo>
                <a:lnTo>
                  <a:pt x="0" y="88914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>
            <a:off x="10484058" y="16047631"/>
            <a:ext cx="0" cy="2201957"/>
          </a:xfrm>
          <a:prstGeom prst="line">
            <a:avLst/>
          </a:prstGeom>
          <a:ln cap="rnd" w="47625">
            <a:solidFill>
              <a:srgbClr val="646E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>
            <a:off x="4948459" y="15221749"/>
            <a:ext cx="12048682" cy="0"/>
          </a:xfrm>
          <a:prstGeom prst="line">
            <a:avLst/>
          </a:prstGeom>
          <a:ln cap="flat" w="47625">
            <a:solidFill>
              <a:srgbClr val="646E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3" id="13"/>
          <p:cNvSpPr/>
          <p:nvPr/>
        </p:nvSpPr>
        <p:spPr>
          <a:xfrm flipH="false" flipV="false" rot="1407068">
            <a:off x="3696895" y="20785179"/>
            <a:ext cx="4911343" cy="2523202"/>
          </a:xfrm>
          <a:custGeom>
            <a:avLst/>
            <a:gdLst/>
            <a:ahLst/>
            <a:cxnLst/>
            <a:rect r="r" b="b" t="t" l="l"/>
            <a:pathLst>
              <a:path h="2523202" w="4911343">
                <a:moveTo>
                  <a:pt x="0" y="0"/>
                </a:moveTo>
                <a:lnTo>
                  <a:pt x="4911343" y="0"/>
                </a:lnTo>
                <a:lnTo>
                  <a:pt x="4911343" y="2523202"/>
                </a:lnTo>
                <a:lnTo>
                  <a:pt x="0" y="25232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3217501">
            <a:off x="5406067" y="19722811"/>
            <a:ext cx="4911343" cy="2523202"/>
          </a:xfrm>
          <a:custGeom>
            <a:avLst/>
            <a:gdLst/>
            <a:ahLst/>
            <a:cxnLst/>
            <a:rect r="r" b="b" t="t" l="l"/>
            <a:pathLst>
              <a:path h="2523202" w="4911343">
                <a:moveTo>
                  <a:pt x="4911343" y="0"/>
                </a:moveTo>
                <a:lnTo>
                  <a:pt x="0" y="0"/>
                </a:lnTo>
                <a:lnTo>
                  <a:pt x="0" y="2523202"/>
                </a:lnTo>
                <a:lnTo>
                  <a:pt x="4911343" y="2523202"/>
                </a:lnTo>
                <a:lnTo>
                  <a:pt x="491134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635599">
            <a:off x="6151179" y="21108369"/>
            <a:ext cx="1815715" cy="2815062"/>
          </a:xfrm>
          <a:custGeom>
            <a:avLst/>
            <a:gdLst/>
            <a:ahLst/>
            <a:cxnLst/>
            <a:rect r="r" b="b" t="t" l="l"/>
            <a:pathLst>
              <a:path h="2815062" w="1815715">
                <a:moveTo>
                  <a:pt x="0" y="0"/>
                </a:moveTo>
                <a:lnTo>
                  <a:pt x="1815715" y="0"/>
                </a:lnTo>
                <a:lnTo>
                  <a:pt x="1815715" y="2815062"/>
                </a:lnTo>
                <a:lnTo>
                  <a:pt x="0" y="28150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1432759">
            <a:off x="4162158" y="20444021"/>
            <a:ext cx="1228554" cy="1904735"/>
          </a:xfrm>
          <a:custGeom>
            <a:avLst/>
            <a:gdLst/>
            <a:ahLst/>
            <a:cxnLst/>
            <a:rect r="r" b="b" t="t" l="l"/>
            <a:pathLst>
              <a:path h="1904735" w="1228554">
                <a:moveTo>
                  <a:pt x="0" y="0"/>
                </a:moveTo>
                <a:lnTo>
                  <a:pt x="1228554" y="0"/>
                </a:lnTo>
                <a:lnTo>
                  <a:pt x="1228554" y="1904735"/>
                </a:lnTo>
                <a:lnTo>
                  <a:pt x="0" y="19047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-612024">
            <a:off x="6213248" y="3507038"/>
            <a:ext cx="6422641" cy="3454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2728"/>
              </a:lnSpc>
            </a:pPr>
            <a:r>
              <a:rPr lang="en-US" sz="22728">
                <a:solidFill>
                  <a:srgbClr val="646E33"/>
                </a:solidFill>
                <a:latin typeface="Westonia"/>
                <a:ea typeface="Westonia"/>
                <a:cs typeface="Westonia"/>
                <a:sym typeface="Westonia"/>
              </a:rPr>
              <a:t>Miss</a:t>
            </a:r>
          </a:p>
        </p:txBody>
      </p:sp>
      <p:sp>
        <p:nvSpPr>
          <p:cNvPr name="TextBox 18" id="18"/>
          <p:cNvSpPr txBox="true"/>
          <p:nvPr/>
        </p:nvSpPr>
        <p:spPr>
          <a:xfrm rot="-612024">
            <a:off x="6847935" y="7585551"/>
            <a:ext cx="2779416" cy="2025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3468"/>
              </a:lnSpc>
            </a:pPr>
            <a:r>
              <a:rPr lang="en-US" sz="13468">
                <a:solidFill>
                  <a:srgbClr val="646E33"/>
                </a:solidFill>
                <a:latin typeface="Westonia"/>
                <a:ea typeface="Westonia"/>
                <a:cs typeface="Westonia"/>
                <a:sym typeface="Westonia"/>
              </a:rPr>
              <a:t>to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5208766">
            <a:off x="4451029" y="16745"/>
            <a:ext cx="4857710" cy="6509494"/>
          </a:xfrm>
          <a:custGeom>
            <a:avLst/>
            <a:gdLst/>
            <a:ahLst/>
            <a:cxnLst/>
            <a:rect r="r" b="b" t="t" l="l"/>
            <a:pathLst>
              <a:path h="6509494" w="4857710">
                <a:moveTo>
                  <a:pt x="0" y="0"/>
                </a:moveTo>
                <a:lnTo>
                  <a:pt x="4857710" y="0"/>
                </a:lnTo>
                <a:lnTo>
                  <a:pt x="4857710" y="6509494"/>
                </a:lnTo>
                <a:lnTo>
                  <a:pt x="0" y="65094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true" rot="-573296">
            <a:off x="1447343" y="5483285"/>
            <a:ext cx="3485300" cy="5796757"/>
          </a:xfrm>
          <a:custGeom>
            <a:avLst/>
            <a:gdLst/>
            <a:ahLst/>
            <a:cxnLst/>
            <a:rect r="r" b="b" t="t" l="l"/>
            <a:pathLst>
              <a:path h="5796757" w="3485300">
                <a:moveTo>
                  <a:pt x="0" y="5796758"/>
                </a:moveTo>
                <a:lnTo>
                  <a:pt x="3485300" y="5796758"/>
                </a:lnTo>
                <a:lnTo>
                  <a:pt x="3485300" y="0"/>
                </a:lnTo>
                <a:lnTo>
                  <a:pt x="0" y="0"/>
                </a:lnTo>
                <a:lnTo>
                  <a:pt x="0" y="5796758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7449951">
            <a:off x="2568480" y="5212747"/>
            <a:ext cx="3465156" cy="4314591"/>
          </a:xfrm>
          <a:custGeom>
            <a:avLst/>
            <a:gdLst/>
            <a:ahLst/>
            <a:cxnLst/>
            <a:rect r="r" b="b" t="t" l="l"/>
            <a:pathLst>
              <a:path h="4314591" w="3465156">
                <a:moveTo>
                  <a:pt x="0" y="0"/>
                </a:moveTo>
                <a:lnTo>
                  <a:pt x="3465156" y="0"/>
                </a:lnTo>
                <a:lnTo>
                  <a:pt x="3465156" y="4314590"/>
                </a:lnTo>
                <a:lnTo>
                  <a:pt x="0" y="43145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932171" y="4457744"/>
            <a:ext cx="3791488" cy="3923920"/>
          </a:xfrm>
          <a:custGeom>
            <a:avLst/>
            <a:gdLst/>
            <a:ahLst/>
            <a:cxnLst/>
            <a:rect r="r" b="b" t="t" l="l"/>
            <a:pathLst>
              <a:path h="3923920" w="3791488">
                <a:moveTo>
                  <a:pt x="0" y="0"/>
                </a:moveTo>
                <a:lnTo>
                  <a:pt x="3791488" y="0"/>
                </a:lnTo>
                <a:lnTo>
                  <a:pt x="3791488" y="3923920"/>
                </a:lnTo>
                <a:lnTo>
                  <a:pt x="0" y="392392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0972800" y="16032404"/>
            <a:ext cx="6472968" cy="1855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33"/>
              </a:lnSpc>
            </a:pPr>
            <a:r>
              <a:rPr lang="en-US" sz="5491" spc="549">
                <a:solidFill>
                  <a:srgbClr val="646E33"/>
                </a:solidFill>
                <a:latin typeface="Be Vietnam"/>
                <a:ea typeface="Be Vietnam"/>
                <a:cs typeface="Be Vietnam"/>
                <a:sym typeface="Be Vietnam"/>
              </a:rPr>
              <a:t>123 ANYWHERE ST, ANY CITY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723659" y="15675768"/>
            <a:ext cx="3968944" cy="913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33"/>
              </a:lnSpc>
            </a:pPr>
            <a:r>
              <a:rPr lang="en-US" sz="5491" spc="549">
                <a:solidFill>
                  <a:srgbClr val="646E33"/>
                </a:solidFill>
                <a:latin typeface="Be Vietnam"/>
                <a:ea typeface="Be Vietnam"/>
                <a:cs typeface="Be Vietnam"/>
                <a:sym typeface="Be Vietnam"/>
              </a:rPr>
              <a:t>OCTOBER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576757" y="17740281"/>
            <a:ext cx="4262749" cy="913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33"/>
              </a:lnSpc>
            </a:pPr>
            <a:r>
              <a:rPr lang="en-US" sz="5491" spc="549">
                <a:solidFill>
                  <a:srgbClr val="646E33"/>
                </a:solidFill>
                <a:latin typeface="Be Vietnam"/>
                <a:ea typeface="Be Vietnam"/>
                <a:cs typeface="Be Vietnam"/>
                <a:sym typeface="Be Vietnam"/>
              </a:rPr>
              <a:t>3PM - 5PM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313742" y="16320589"/>
            <a:ext cx="2788777" cy="156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77"/>
              </a:lnSpc>
            </a:pPr>
            <a:r>
              <a:rPr lang="en-US" b="true" sz="9336">
                <a:solidFill>
                  <a:srgbClr val="646E33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20</a:t>
            </a:r>
          </a:p>
        </p:txBody>
      </p:sp>
      <p:sp>
        <p:nvSpPr>
          <p:cNvPr name="TextBox 27" id="27"/>
          <p:cNvSpPr txBox="true"/>
          <p:nvPr/>
        </p:nvSpPr>
        <p:spPr>
          <a:xfrm rot="-612024">
            <a:off x="9413587" y="6137642"/>
            <a:ext cx="6317938" cy="3454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2728"/>
              </a:lnSpc>
            </a:pPr>
            <a:r>
              <a:rPr lang="en-US" sz="22728">
                <a:solidFill>
                  <a:srgbClr val="646E33"/>
                </a:solidFill>
                <a:latin typeface="Westonia"/>
                <a:ea typeface="Westonia"/>
                <a:cs typeface="Westonia"/>
                <a:sym typeface="Westonia"/>
              </a:rPr>
              <a:t>Mrs.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458232" y="10316093"/>
            <a:ext cx="11029135" cy="1848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8"/>
              </a:lnSpc>
              <a:spcBef>
                <a:spcPct val="0"/>
              </a:spcBef>
            </a:pPr>
            <a:r>
              <a:rPr lang="en-US" sz="5491" spc="1098">
                <a:solidFill>
                  <a:srgbClr val="646E33"/>
                </a:solidFill>
                <a:latin typeface="Be Vietnam"/>
                <a:ea typeface="Be Vietnam"/>
                <a:cs typeface="Be Vietnam"/>
                <a:sym typeface="Be Vietnam"/>
              </a:rPr>
              <a:t>JOIN US FOR BRIDAL SHOWER </a:t>
            </a:r>
            <a:r>
              <a:rPr lang="en-US" sz="5491" spc="1098">
                <a:solidFill>
                  <a:srgbClr val="646E33"/>
                </a:solidFill>
                <a:latin typeface="Be Vietnam"/>
                <a:ea typeface="Be Vietnam"/>
                <a:cs typeface="Be Vietnam"/>
                <a:sym typeface="Be Vietnam"/>
              </a:rPr>
              <a:t>IN HONOR OF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108824" y="12632392"/>
            <a:ext cx="13727953" cy="2458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6475"/>
              </a:lnSpc>
            </a:pPr>
            <a:r>
              <a:rPr lang="en-US" sz="16475">
                <a:solidFill>
                  <a:srgbClr val="646E33"/>
                </a:solidFill>
                <a:latin typeface="Westonia"/>
                <a:ea typeface="Westonia"/>
                <a:cs typeface="Westonia"/>
                <a:sym typeface="Westonia"/>
              </a:rPr>
              <a:t>Olivia Wilson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045620" y="25380666"/>
            <a:ext cx="6213893" cy="1855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33"/>
              </a:lnSpc>
            </a:pPr>
            <a:r>
              <a:rPr lang="en-US" b="true" sz="5491" spc="549">
                <a:solidFill>
                  <a:srgbClr val="646E33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RSVP TO JOY</a:t>
            </a:r>
          </a:p>
          <a:p>
            <a:pPr algn="ctr">
              <a:lnSpc>
                <a:spcPts val="7633"/>
              </a:lnSpc>
            </a:pPr>
            <a:r>
              <a:rPr lang="en-US" b="true" sz="5491" spc="549">
                <a:solidFill>
                  <a:srgbClr val="646E33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+123-456-7890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DAGn3tz0t44</dc:identifier>
  <dcterms:modified xsi:type="dcterms:W3CDTF">2011-08-01T06:04:30Z</dcterms:modified>
  <cp:revision>1</cp:revision>
  <dc:title>No.6</dc:title>
</cp:coreProperties>
</file>