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29LT Zarid Sans Light" charset="1" panose="00000400000000000000"/>
      <p:regular r:id="rId7"/>
    </p:embeddedFont>
    <p:embeddedFont>
      <p:font typeface="29LT Zarid Sans" charset="1" panose="00000500000000000000"/>
      <p:regular r:id="rId8"/>
    </p:embeddedFont>
    <p:embeddedFont>
      <p:font typeface="Ansam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2125480">
            <a:off x="2916106" y="19882714"/>
            <a:ext cx="15287835" cy="16710927"/>
          </a:xfrm>
          <a:custGeom>
            <a:avLst/>
            <a:gdLst/>
            <a:ahLst/>
            <a:cxnLst/>
            <a:rect r="r" b="b" t="t" l="l"/>
            <a:pathLst>
              <a:path h="16710927" w="15287835">
                <a:moveTo>
                  <a:pt x="0" y="0"/>
                </a:moveTo>
                <a:lnTo>
                  <a:pt x="15287835" y="0"/>
                </a:lnTo>
                <a:lnTo>
                  <a:pt x="15287835" y="16710927"/>
                </a:lnTo>
                <a:lnTo>
                  <a:pt x="0" y="167109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477968" y="4457673"/>
            <a:ext cx="16989664" cy="99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7862"/>
              </a:lnSpc>
              <a:spcBef>
                <a:spcPct val="0"/>
              </a:spcBef>
            </a:pPr>
            <a:r>
              <a:rPr lang="en-US" sz="4571" spc="201" u="none">
                <a:solidFill>
                  <a:srgbClr val="000000"/>
                </a:solidFill>
                <a:latin typeface="29LT Zarid Sans Light"/>
                <a:ea typeface="29LT Zarid Sans Light"/>
                <a:cs typeface="29LT Zarid Sans Light"/>
                <a:sym typeface="29LT Zarid Sans Light"/>
              </a:rPr>
              <a:t>PLEASE JOIN US FOR 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77968" y="12528299"/>
            <a:ext cx="16989664" cy="99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7862"/>
              </a:lnSpc>
            </a:pPr>
            <a:r>
              <a:rPr lang="en-US" sz="4571" spc="201">
                <a:solidFill>
                  <a:srgbClr val="000000"/>
                </a:solidFill>
                <a:latin typeface="29LT Zarid Sans"/>
                <a:ea typeface="29LT Zarid Sans"/>
                <a:cs typeface="29LT Zarid Sans"/>
                <a:sym typeface="29LT Zarid Sans"/>
              </a:rPr>
              <a:t>IN HONOR OF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477968" y="18427542"/>
            <a:ext cx="16989664" cy="1956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62"/>
              </a:lnSpc>
              <a:spcBef>
                <a:spcPct val="0"/>
              </a:spcBef>
            </a:pPr>
            <a:r>
              <a:rPr lang="en-US" sz="4571" spc="201" u="none">
                <a:solidFill>
                  <a:srgbClr val="000000"/>
                </a:solidFill>
                <a:latin typeface="29LT Zarid Sans"/>
                <a:ea typeface="29LT Zarid Sans"/>
                <a:cs typeface="29LT Zarid Sans"/>
                <a:sym typeface="29LT Zarid Sans"/>
              </a:rPr>
              <a:t>AUGUST 26TH, 2023 | 12:30 PM</a:t>
            </a:r>
          </a:p>
          <a:p>
            <a:pPr algn="ctr" marL="0" indent="0" lvl="1">
              <a:lnSpc>
                <a:spcPts val="7862"/>
              </a:lnSpc>
              <a:spcBef>
                <a:spcPct val="0"/>
              </a:spcBef>
            </a:pPr>
            <a:r>
              <a:rPr lang="en-US" sz="4571" spc="201" u="none">
                <a:solidFill>
                  <a:srgbClr val="000000"/>
                </a:solidFill>
                <a:latin typeface="29LT Zarid Sans"/>
                <a:ea typeface="29LT Zarid Sans"/>
                <a:cs typeface="29LT Zarid Sans"/>
                <a:sym typeface="29LT Zarid Sans"/>
              </a:rPr>
              <a:t>123 ANYWHERE ST. ANY CITY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02645" y="14800132"/>
            <a:ext cx="14540310" cy="2563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9142"/>
              </a:lnSpc>
            </a:pPr>
            <a:r>
              <a:rPr lang="en-US" sz="9142" spc="402" strike="noStrike" u="none">
                <a:solidFill>
                  <a:srgbClr val="000000"/>
                </a:solidFill>
                <a:latin typeface="29LT Zarid Sans Light"/>
                <a:ea typeface="29LT Zarid Sans Light"/>
                <a:cs typeface="29LT Zarid Sans Light"/>
                <a:sym typeface="29LT Zarid Sans Light"/>
              </a:rPr>
              <a:t>HENRIETTA</a:t>
            </a:r>
          </a:p>
          <a:p>
            <a:pPr algn="ctr" marL="0" indent="0" lvl="1">
              <a:lnSpc>
                <a:spcPts val="9142"/>
              </a:lnSpc>
            </a:pPr>
            <a:r>
              <a:rPr lang="en-US" sz="9142" spc="402" strike="noStrike" u="none">
                <a:solidFill>
                  <a:srgbClr val="000000"/>
                </a:solidFill>
                <a:latin typeface="29LT Zarid Sans Light"/>
                <a:ea typeface="29LT Zarid Sans Light"/>
                <a:cs typeface="29LT Zarid Sans Light"/>
                <a:sym typeface="29LT Zarid Sans Light"/>
              </a:rPr>
              <a:t>MITCHELL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63551" y="7655066"/>
            <a:ext cx="13218498" cy="4135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899"/>
              </a:lnSpc>
            </a:pPr>
            <a:r>
              <a:rPr lang="en-US" sz="16914" spc="-1640">
                <a:solidFill>
                  <a:srgbClr val="000000"/>
                </a:solidFill>
                <a:latin typeface="Ansam"/>
                <a:ea typeface="Ansam"/>
                <a:cs typeface="Ansam"/>
                <a:sym typeface="Ansam"/>
              </a:rPr>
              <a:t>BRIDAL S</a:t>
            </a:r>
            <a:r>
              <a:rPr lang="en-US" sz="16914" spc="-1640" u="none">
                <a:solidFill>
                  <a:srgbClr val="000000"/>
                </a:solidFill>
                <a:latin typeface="Ansam"/>
                <a:ea typeface="Ansam"/>
                <a:cs typeface="Ansam"/>
                <a:sym typeface="Ansam"/>
              </a:rPr>
              <a:t>HOWER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DAGn3sVhTiw</dc:identifier>
  <dcterms:modified xsi:type="dcterms:W3CDTF">2011-08-01T06:04:30Z</dcterms:modified>
  <cp:revision>1</cp:revision>
  <dc:title>No.10</dc:title>
</cp:coreProperties>
</file>