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Feeling Passionate" charset="1" panose="02000500000000000000"/>
      <p:regular r:id="rId7"/>
    </p:embeddedFont>
    <p:embeddedFont>
      <p:font typeface="Libre Baskerville" charset="1" panose="02000000000000000000"/>
      <p:regular r:id="rId8"/>
    </p:embeddedFont>
    <p:embeddedFont>
      <p:font typeface="Libre Baskerville Italics" charset="1" panose="02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945600" cy="29260800"/>
          </a:xfrm>
          <a:custGeom>
            <a:avLst/>
            <a:gdLst/>
            <a:ahLst/>
            <a:cxnLst/>
            <a:rect r="r" b="b" t="t" l="l"/>
            <a:pathLst>
              <a:path h="29260800" w="21945600">
                <a:moveTo>
                  <a:pt x="0" y="0"/>
                </a:moveTo>
                <a:lnTo>
                  <a:pt x="21945600" y="0"/>
                </a:lnTo>
                <a:lnTo>
                  <a:pt x="21945600" y="29260800"/>
                </a:lnTo>
                <a:lnTo>
                  <a:pt x="0" y="29260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055" t="-923" r="-20030" b="-39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12308" y="407359"/>
            <a:ext cx="19120983" cy="28446082"/>
            <a:chOff x="0" y="0"/>
            <a:chExt cx="690403" cy="102710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90403" cy="1027105"/>
            </a:xfrm>
            <a:custGeom>
              <a:avLst/>
              <a:gdLst/>
              <a:ahLst/>
              <a:cxnLst/>
              <a:rect r="r" b="b" t="t" l="l"/>
              <a:pathLst>
                <a:path h="1027105" w="690403">
                  <a:moveTo>
                    <a:pt x="230259" y="19070"/>
                  </a:moveTo>
                  <a:cubicBezTo>
                    <a:pt x="265539" y="7556"/>
                    <a:pt x="305894" y="0"/>
                    <a:pt x="345387" y="0"/>
                  </a:cubicBezTo>
                  <a:cubicBezTo>
                    <a:pt x="384882" y="0"/>
                    <a:pt x="422886" y="6476"/>
                    <a:pt x="457908" y="17990"/>
                  </a:cubicBezTo>
                  <a:cubicBezTo>
                    <a:pt x="458654" y="18350"/>
                    <a:pt x="459399" y="18350"/>
                    <a:pt x="460144" y="18710"/>
                  </a:cubicBezTo>
                  <a:cubicBezTo>
                    <a:pt x="591667" y="64765"/>
                    <a:pt x="688540" y="186379"/>
                    <a:pt x="690403" y="333262"/>
                  </a:cubicBezTo>
                  <a:lnTo>
                    <a:pt x="690403" y="1027105"/>
                  </a:lnTo>
                  <a:lnTo>
                    <a:pt x="0" y="1027105"/>
                  </a:lnTo>
                  <a:lnTo>
                    <a:pt x="0" y="333777"/>
                  </a:lnTo>
                  <a:cubicBezTo>
                    <a:pt x="1863" y="185660"/>
                    <a:pt x="97245" y="64045"/>
                    <a:pt x="230259" y="19070"/>
                  </a:cubicBezTo>
                  <a:close/>
                </a:path>
              </a:pathLst>
            </a:custGeom>
            <a:solidFill>
              <a:srgbClr val="FFFFFF"/>
            </a:solidFill>
            <a:ln w="180975" cap="sq">
              <a:solidFill>
                <a:srgbClr val="CFB39A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63500"/>
              <a:ext cx="690403" cy="1090605"/>
            </a:xfrm>
            <a:prstGeom prst="rect">
              <a:avLst/>
            </a:prstGeom>
          </p:spPr>
          <p:txBody>
            <a:bodyPr anchor="ctr" rtlCol="false" tIns="243840" lIns="243840" bIns="243840" rIns="243840"/>
            <a:lstStyle/>
            <a:p>
              <a:pPr algn="ctr">
                <a:lnSpc>
                  <a:spcPts val="7738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6271304" y="3278059"/>
            <a:ext cx="9700728" cy="13735544"/>
          </a:xfrm>
          <a:custGeom>
            <a:avLst/>
            <a:gdLst/>
            <a:ahLst/>
            <a:cxnLst/>
            <a:rect r="r" b="b" t="t" l="l"/>
            <a:pathLst>
              <a:path h="13735544" w="9700728">
                <a:moveTo>
                  <a:pt x="0" y="0"/>
                </a:moveTo>
                <a:lnTo>
                  <a:pt x="9700729" y="0"/>
                </a:lnTo>
                <a:lnTo>
                  <a:pt x="9700729" y="13735544"/>
                </a:lnTo>
                <a:lnTo>
                  <a:pt x="0" y="137355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3648459">
            <a:off x="5901688" y="7570602"/>
            <a:ext cx="3436579" cy="4216661"/>
          </a:xfrm>
          <a:custGeom>
            <a:avLst/>
            <a:gdLst/>
            <a:ahLst/>
            <a:cxnLst/>
            <a:rect r="r" b="b" t="t" l="l"/>
            <a:pathLst>
              <a:path h="4216661" w="3436579">
                <a:moveTo>
                  <a:pt x="0" y="0"/>
                </a:moveTo>
                <a:lnTo>
                  <a:pt x="3436579" y="0"/>
                </a:lnTo>
                <a:lnTo>
                  <a:pt x="3436579" y="4216661"/>
                </a:lnTo>
                <a:lnTo>
                  <a:pt x="0" y="42166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9719836">
            <a:off x="11595463" y="6268103"/>
            <a:ext cx="2869226" cy="3520522"/>
          </a:xfrm>
          <a:custGeom>
            <a:avLst/>
            <a:gdLst/>
            <a:ahLst/>
            <a:cxnLst/>
            <a:rect r="r" b="b" t="t" l="l"/>
            <a:pathLst>
              <a:path h="3520522" w="2869226">
                <a:moveTo>
                  <a:pt x="0" y="0"/>
                </a:moveTo>
                <a:lnTo>
                  <a:pt x="2869226" y="0"/>
                </a:lnTo>
                <a:lnTo>
                  <a:pt x="2869226" y="3520522"/>
                </a:lnTo>
                <a:lnTo>
                  <a:pt x="0" y="35205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-561044">
            <a:off x="3571458" y="11838465"/>
            <a:ext cx="9879286" cy="3250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136"/>
              </a:lnSpc>
            </a:pPr>
            <a:r>
              <a:rPr lang="en-US" sz="23252">
                <a:solidFill>
                  <a:srgbClr val="D35769"/>
                </a:solidFill>
                <a:latin typeface="Feeling Passionate"/>
                <a:ea typeface="Feeling Passionate"/>
                <a:cs typeface="Feeling Passionate"/>
                <a:sym typeface="Feeling Passionate"/>
              </a:rPr>
              <a:t>Bridal</a:t>
            </a:r>
          </a:p>
        </p:txBody>
      </p:sp>
      <p:sp>
        <p:nvSpPr>
          <p:cNvPr name="TextBox 10" id="10"/>
          <p:cNvSpPr txBox="true"/>
          <p:nvPr/>
        </p:nvSpPr>
        <p:spPr>
          <a:xfrm rot="-250303">
            <a:off x="8589096" y="14617606"/>
            <a:ext cx="9195234" cy="2904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860"/>
              </a:lnSpc>
            </a:pPr>
            <a:r>
              <a:rPr lang="en-US" sz="20333">
                <a:solidFill>
                  <a:srgbClr val="D35769"/>
                </a:solidFill>
                <a:latin typeface="Feeling Passionate"/>
                <a:ea typeface="Feeling Passionate"/>
                <a:cs typeface="Feeling Passionate"/>
                <a:sym typeface="Feeling Passionate"/>
              </a:rPr>
              <a:t>Shower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680667" y="20279633"/>
            <a:ext cx="12584267" cy="1192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57"/>
              </a:lnSpc>
            </a:pPr>
            <a:r>
              <a:rPr lang="en-US" sz="10971">
                <a:solidFill>
                  <a:srgbClr val="5D5D5D"/>
                </a:solidFill>
                <a:latin typeface="Feeling Passionate"/>
                <a:ea typeface="Feeling Passionate"/>
                <a:cs typeface="Feeling Passionate"/>
                <a:sym typeface="Feeling Passionate"/>
              </a:rPr>
              <a:t>Juliana Silva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579313" y="2099582"/>
            <a:ext cx="8786974" cy="1971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39"/>
              </a:lnSpc>
            </a:pPr>
            <a:r>
              <a:rPr lang="en-US" sz="4571" spc="639">
                <a:solidFill>
                  <a:srgbClr val="5D5D5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PLEASE JOIN US FOR 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848194" y="18279703"/>
            <a:ext cx="9518093" cy="649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39"/>
              </a:lnSpc>
            </a:pPr>
            <a:r>
              <a:rPr lang="en-US" sz="4571" spc="639">
                <a:solidFill>
                  <a:srgbClr val="5D5D5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HONORING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792480" y="22497706"/>
            <a:ext cx="12360641" cy="2676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69"/>
              </a:lnSpc>
            </a:pPr>
            <a:r>
              <a:rPr lang="en-US" sz="4577" spc="640">
                <a:solidFill>
                  <a:srgbClr val="5D5D5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14TH MAY 2024, 2:00 PM</a:t>
            </a:r>
          </a:p>
          <a:p>
            <a:pPr algn="ctr">
              <a:lnSpc>
                <a:spcPts val="7369"/>
              </a:lnSpc>
            </a:pPr>
            <a:r>
              <a:rPr lang="en-US" sz="4577" spc="640">
                <a:solidFill>
                  <a:srgbClr val="5D5D5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123 ANYWHERE ST., </a:t>
            </a:r>
          </a:p>
          <a:p>
            <a:pPr algn="ctr">
              <a:lnSpc>
                <a:spcPts val="7369"/>
              </a:lnSpc>
            </a:pPr>
            <a:r>
              <a:rPr lang="en-US" sz="4577" spc="640">
                <a:solidFill>
                  <a:srgbClr val="5D5D5D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ANY CITY, ST 12345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231044" y="26576896"/>
            <a:ext cx="11483512" cy="649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47"/>
              </a:lnSpc>
            </a:pPr>
            <a:r>
              <a:rPr lang="en-US" sz="4577" i="true" spc="668">
                <a:solidFill>
                  <a:srgbClr val="5D5D5D"/>
                </a:solidFill>
                <a:latin typeface="Libre Baskerville Italics"/>
                <a:ea typeface="Libre Baskerville Italics"/>
                <a:cs typeface="Libre Baskerville Italics"/>
                <a:sym typeface="Libre Baskerville Italics"/>
              </a:rPr>
              <a:t>RSVP AT 123-456-7890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DAGn3kteUp8</dc:identifier>
  <dcterms:modified xsi:type="dcterms:W3CDTF">2011-08-01T06:04:30Z</dcterms:modified>
  <cp:revision>1</cp:revision>
  <dc:title>No.11</dc:title>
</cp:coreProperties>
</file>