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Golden" charset="1" panose="00000500000000000000"/>
      <p:regular r:id="rId7"/>
    </p:embeddedFont>
    <p:embeddedFont>
      <p:font typeface="The Seasons Light" charset="1" panose="00000000000000000000"/>
      <p:regular r:id="rId8"/>
    </p:embeddedFont>
    <p:embeddedFont>
      <p:font typeface="The Seasons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496358" y="-4126548"/>
            <a:ext cx="28854439" cy="37513897"/>
          </a:xfrm>
          <a:custGeom>
            <a:avLst/>
            <a:gdLst/>
            <a:ahLst/>
            <a:cxnLst/>
            <a:rect r="r" b="b" t="t" l="l"/>
            <a:pathLst>
              <a:path h="37513897" w="28854439">
                <a:moveTo>
                  <a:pt x="0" y="0"/>
                </a:moveTo>
                <a:lnTo>
                  <a:pt x="28854439" y="0"/>
                </a:lnTo>
                <a:lnTo>
                  <a:pt x="28854439" y="37513896"/>
                </a:lnTo>
                <a:lnTo>
                  <a:pt x="0" y="37513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744313" y="3145483"/>
            <a:ext cx="6456974" cy="7085843"/>
          </a:xfrm>
          <a:custGeom>
            <a:avLst/>
            <a:gdLst/>
            <a:ahLst/>
            <a:cxnLst/>
            <a:rect r="r" b="b" t="t" l="l"/>
            <a:pathLst>
              <a:path h="7085843" w="6456974">
                <a:moveTo>
                  <a:pt x="0" y="0"/>
                </a:moveTo>
                <a:lnTo>
                  <a:pt x="6456974" y="0"/>
                </a:lnTo>
                <a:lnTo>
                  <a:pt x="6456974" y="7085842"/>
                </a:lnTo>
                <a:lnTo>
                  <a:pt x="0" y="7085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45163" y="16507268"/>
            <a:ext cx="1455273" cy="2447708"/>
          </a:xfrm>
          <a:custGeom>
            <a:avLst/>
            <a:gdLst/>
            <a:ahLst/>
            <a:cxnLst/>
            <a:rect r="r" b="b" t="t" l="l"/>
            <a:pathLst>
              <a:path h="2447708" w="1455273">
                <a:moveTo>
                  <a:pt x="0" y="0"/>
                </a:moveTo>
                <a:lnTo>
                  <a:pt x="1455274" y="0"/>
                </a:lnTo>
                <a:lnTo>
                  <a:pt x="1455274" y="2447708"/>
                </a:lnTo>
                <a:lnTo>
                  <a:pt x="0" y="24477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046731" y="11205986"/>
            <a:ext cx="15852139" cy="117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6"/>
              </a:lnSpc>
            </a:pPr>
            <a:r>
              <a:rPr lang="en-US" sz="6961" spc="744">
                <a:solidFill>
                  <a:srgbClr val="C0B2A3"/>
                </a:solidFill>
                <a:latin typeface="Golden"/>
                <a:ea typeface="Golden"/>
                <a:cs typeface="Golden"/>
                <a:sym typeface="Golden"/>
              </a:rPr>
              <a:t>Wwelcome to the Wedding Of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131088" y="13497436"/>
            <a:ext cx="13683424" cy="2934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609"/>
              </a:lnSpc>
            </a:pPr>
            <a:r>
              <a:rPr lang="en-US" sz="19083" spc="3816">
                <a:solidFill>
                  <a:srgbClr val="967B5E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OLIVIA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80784" y="19046950"/>
            <a:ext cx="13184032" cy="295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647"/>
              </a:lnSpc>
            </a:pPr>
            <a:r>
              <a:rPr lang="en-US" sz="19118" spc="3823">
                <a:solidFill>
                  <a:srgbClr val="967B5E"/>
                </a:solidFill>
                <a:latin typeface="The Seasons Light"/>
                <a:ea typeface="The Seasons Light"/>
                <a:cs typeface="The Seasons Light"/>
                <a:sym typeface="The Seasons Light"/>
              </a:rPr>
              <a:t>DANIEL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-588139" y="23753234"/>
            <a:ext cx="23121878" cy="665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11"/>
              </a:lnSpc>
              <a:spcBef>
                <a:spcPct val="0"/>
              </a:spcBef>
            </a:pPr>
            <a:r>
              <a:rPr lang="en-US" sz="6823" spc="1576">
                <a:solidFill>
                  <a:srgbClr val="C0B2A3"/>
                </a:solidFill>
                <a:latin typeface="The Seasons"/>
                <a:ea typeface="The Seasons"/>
                <a:cs typeface="The Seasons"/>
                <a:sym typeface="The Seasons"/>
              </a:rPr>
              <a:t>JUNE 16,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DAGn3otQet0</dc:identifier>
  <dcterms:modified xsi:type="dcterms:W3CDTF">2011-08-01T06:04:30Z</dcterms:modified>
  <cp:revision>1</cp:revision>
  <dc:title>No.10</dc:title>
</cp:coreProperties>
</file>