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Cinzel" charset="1" panose="00000500000000000000"/>
      <p:regular r:id="rId7"/>
    </p:embeddedFont>
    <p:embeddedFont>
      <p:font typeface="Gistesy" charset="1" panose="00000000000000000000"/>
      <p:regular r:id="rId8"/>
    </p:embeddedFont>
    <p:embeddedFont>
      <p:font typeface="Quicksand Bold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383" t="-390" r="-49383" b="-39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821903" y="9658878"/>
            <a:ext cx="7825733" cy="9969086"/>
          </a:xfrm>
          <a:custGeom>
            <a:avLst/>
            <a:gdLst/>
            <a:ahLst/>
            <a:cxnLst/>
            <a:rect r="r" b="b" t="t" l="l"/>
            <a:pathLst>
              <a:path h="9969086" w="7825733">
                <a:moveTo>
                  <a:pt x="0" y="0"/>
                </a:moveTo>
                <a:lnTo>
                  <a:pt x="7825733" y="0"/>
                </a:lnTo>
                <a:lnTo>
                  <a:pt x="7825733" y="9969086"/>
                </a:lnTo>
                <a:lnTo>
                  <a:pt x="0" y="99690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897869">
            <a:off x="6020183" y="10777281"/>
            <a:ext cx="1546233" cy="1694672"/>
          </a:xfrm>
          <a:custGeom>
            <a:avLst/>
            <a:gdLst/>
            <a:ahLst/>
            <a:cxnLst/>
            <a:rect r="r" b="b" t="t" l="l"/>
            <a:pathLst>
              <a:path h="1694672" w="1546233">
                <a:moveTo>
                  <a:pt x="0" y="0"/>
                </a:moveTo>
                <a:lnTo>
                  <a:pt x="1546233" y="0"/>
                </a:lnTo>
                <a:lnTo>
                  <a:pt x="1546233" y="1694672"/>
                </a:lnTo>
                <a:lnTo>
                  <a:pt x="0" y="16946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257466">
            <a:off x="13656989" y="8811542"/>
            <a:ext cx="1546233" cy="1694672"/>
          </a:xfrm>
          <a:custGeom>
            <a:avLst/>
            <a:gdLst/>
            <a:ahLst/>
            <a:cxnLst/>
            <a:rect r="r" b="b" t="t" l="l"/>
            <a:pathLst>
              <a:path h="1694672" w="1546233">
                <a:moveTo>
                  <a:pt x="0" y="0"/>
                </a:moveTo>
                <a:lnTo>
                  <a:pt x="1546234" y="0"/>
                </a:lnTo>
                <a:lnTo>
                  <a:pt x="1546234" y="1694672"/>
                </a:lnTo>
                <a:lnTo>
                  <a:pt x="0" y="16946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06311">
            <a:off x="7928219" y="9105671"/>
            <a:ext cx="1009503" cy="1106415"/>
          </a:xfrm>
          <a:custGeom>
            <a:avLst/>
            <a:gdLst/>
            <a:ahLst/>
            <a:cxnLst/>
            <a:rect r="r" b="b" t="t" l="l"/>
            <a:pathLst>
              <a:path h="1106415" w="1009503">
                <a:moveTo>
                  <a:pt x="0" y="0"/>
                </a:moveTo>
                <a:lnTo>
                  <a:pt x="1009503" y="0"/>
                </a:lnTo>
                <a:lnTo>
                  <a:pt x="1009503" y="1106415"/>
                </a:lnTo>
                <a:lnTo>
                  <a:pt x="0" y="11064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72872">
            <a:off x="14380915" y="11071409"/>
            <a:ext cx="1009503" cy="1106415"/>
          </a:xfrm>
          <a:custGeom>
            <a:avLst/>
            <a:gdLst/>
            <a:ahLst/>
            <a:cxnLst/>
            <a:rect r="r" b="b" t="t" l="l"/>
            <a:pathLst>
              <a:path h="1106415" w="1009503">
                <a:moveTo>
                  <a:pt x="0" y="0"/>
                </a:moveTo>
                <a:lnTo>
                  <a:pt x="1009503" y="0"/>
                </a:lnTo>
                <a:lnTo>
                  <a:pt x="1009503" y="1106415"/>
                </a:lnTo>
                <a:lnTo>
                  <a:pt x="0" y="11064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548224" y="2132125"/>
            <a:ext cx="14849151" cy="4413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08"/>
              </a:lnSpc>
            </a:pPr>
            <a:r>
              <a:rPr lang="en-US" sz="25863">
                <a:solidFill>
                  <a:srgbClr val="000000"/>
                </a:solidFill>
                <a:latin typeface="Cinzel"/>
                <a:ea typeface="Cinzel"/>
                <a:cs typeface="Cinzel"/>
                <a:sym typeface="Cinzel"/>
              </a:rPr>
              <a:t>BRIDAL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769039" y="3989629"/>
            <a:ext cx="12407522" cy="409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19"/>
              </a:lnSpc>
            </a:pPr>
            <a:r>
              <a:rPr lang="en-US" sz="24014">
                <a:solidFill>
                  <a:srgbClr val="EF978F"/>
                </a:solidFill>
                <a:latin typeface="Gistesy"/>
                <a:ea typeface="Gistesy"/>
                <a:cs typeface="Gistesy"/>
                <a:sym typeface="Gistesy"/>
              </a:rPr>
              <a:t>Shower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184447" y="21276831"/>
            <a:ext cx="13576706" cy="2806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158"/>
              </a:lnSpc>
              <a:spcBef>
                <a:spcPct val="0"/>
              </a:spcBef>
            </a:pPr>
            <a:r>
              <a:rPr lang="en-US" sz="16542" u="none">
                <a:solidFill>
                  <a:srgbClr val="EF978F"/>
                </a:solidFill>
                <a:latin typeface="Gistesy"/>
                <a:ea typeface="Gistesy"/>
                <a:cs typeface="Gistesy"/>
                <a:sym typeface="Gistesy"/>
              </a:rPr>
              <a:t>Olivia Wilson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940000" y="20455248"/>
            <a:ext cx="2065600" cy="1059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25"/>
              </a:lnSpc>
              <a:spcBef>
                <a:spcPct val="0"/>
              </a:spcBef>
            </a:pPr>
            <a:r>
              <a:rPr lang="en-US" sz="6232" u="none">
                <a:solidFill>
                  <a:srgbClr val="000000"/>
                </a:solidFill>
                <a:latin typeface="Cinzel"/>
                <a:ea typeface="Cinzel"/>
                <a:cs typeface="Cinzel"/>
                <a:sym typeface="Cinzel"/>
              </a:rPr>
              <a:t>OF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184447" y="25993681"/>
            <a:ext cx="13576706" cy="595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1"/>
              </a:lnSpc>
            </a:pPr>
            <a:r>
              <a:rPr lang="en-US" b="true" sz="3053" spc="366">
                <a:solidFill>
                  <a:srgbClr val="472406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FRIDAY | 10.02.2023   | 123 ANYWHERE ST., ANY CITY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DAGn3tCtX1o</dc:identifier>
  <dcterms:modified xsi:type="dcterms:W3CDTF">2011-08-01T06:04:30Z</dcterms:modified>
  <cp:revision>1</cp:revision>
  <dc:title>No.7</dc:title>
</cp:coreProperties>
</file>