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Sloop Script Pro" charset="1" panose="00000000000000090000"/>
      <p:regular r:id="rId7"/>
    </p:embeddedFont>
    <p:embeddedFont>
      <p:font typeface="Fry's Baskerville" charset="1" panose="02020602070505020303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4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509099" y="4155142"/>
            <a:ext cx="6431452" cy="22370267"/>
          </a:xfrm>
          <a:custGeom>
            <a:avLst/>
            <a:gdLst/>
            <a:ahLst/>
            <a:cxnLst/>
            <a:rect r="r" b="b" t="t" l="l"/>
            <a:pathLst>
              <a:path h="22370267" w="6431452">
                <a:moveTo>
                  <a:pt x="0" y="0"/>
                </a:moveTo>
                <a:lnTo>
                  <a:pt x="6431451" y="0"/>
                </a:lnTo>
                <a:lnTo>
                  <a:pt x="6431451" y="22370267"/>
                </a:lnTo>
                <a:lnTo>
                  <a:pt x="0" y="223702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453507">
            <a:off x="941210" y="901212"/>
            <a:ext cx="13112840" cy="4245282"/>
          </a:xfrm>
          <a:custGeom>
            <a:avLst/>
            <a:gdLst/>
            <a:ahLst/>
            <a:cxnLst/>
            <a:rect r="r" b="b" t="t" l="l"/>
            <a:pathLst>
              <a:path h="4245282" w="13112840">
                <a:moveTo>
                  <a:pt x="0" y="0"/>
                </a:moveTo>
                <a:lnTo>
                  <a:pt x="13112840" y="0"/>
                </a:lnTo>
                <a:lnTo>
                  <a:pt x="13112840" y="4245282"/>
                </a:lnTo>
                <a:lnTo>
                  <a:pt x="0" y="42452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612617" y="21021714"/>
            <a:ext cx="1978263" cy="1501763"/>
            <a:chOff x="0" y="0"/>
            <a:chExt cx="251656" cy="1910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51656" cy="191040"/>
            </a:xfrm>
            <a:custGeom>
              <a:avLst/>
              <a:gdLst/>
              <a:ahLst/>
              <a:cxnLst/>
              <a:rect r="r" b="b" t="t" l="l"/>
              <a:pathLst>
                <a:path h="191040" w="251656">
                  <a:moveTo>
                    <a:pt x="95520" y="0"/>
                  </a:moveTo>
                  <a:lnTo>
                    <a:pt x="156136" y="0"/>
                  </a:lnTo>
                  <a:cubicBezTo>
                    <a:pt x="181469" y="0"/>
                    <a:pt x="205765" y="10064"/>
                    <a:pt x="223679" y="27977"/>
                  </a:cubicBezTo>
                  <a:cubicBezTo>
                    <a:pt x="241592" y="45891"/>
                    <a:pt x="251656" y="70187"/>
                    <a:pt x="251656" y="95520"/>
                  </a:cubicBezTo>
                  <a:lnTo>
                    <a:pt x="251656" y="95520"/>
                  </a:lnTo>
                  <a:cubicBezTo>
                    <a:pt x="251656" y="120854"/>
                    <a:pt x="241592" y="145149"/>
                    <a:pt x="223679" y="163063"/>
                  </a:cubicBezTo>
                  <a:cubicBezTo>
                    <a:pt x="205765" y="180976"/>
                    <a:pt x="181469" y="191040"/>
                    <a:pt x="156136" y="191040"/>
                  </a:cubicBezTo>
                  <a:lnTo>
                    <a:pt x="95520" y="191040"/>
                  </a:lnTo>
                  <a:cubicBezTo>
                    <a:pt x="70187" y="191040"/>
                    <a:pt x="45891" y="180976"/>
                    <a:pt x="27977" y="163063"/>
                  </a:cubicBezTo>
                  <a:cubicBezTo>
                    <a:pt x="10064" y="145149"/>
                    <a:pt x="0" y="120854"/>
                    <a:pt x="0" y="95520"/>
                  </a:cubicBezTo>
                  <a:lnTo>
                    <a:pt x="0" y="95520"/>
                  </a:lnTo>
                  <a:cubicBezTo>
                    <a:pt x="0" y="70187"/>
                    <a:pt x="10064" y="45891"/>
                    <a:pt x="27977" y="27977"/>
                  </a:cubicBezTo>
                  <a:cubicBezTo>
                    <a:pt x="45891" y="10064"/>
                    <a:pt x="70187" y="0"/>
                    <a:pt x="95520" y="0"/>
                  </a:cubicBezTo>
                  <a:close/>
                </a:path>
              </a:pathLst>
            </a:custGeom>
            <a:solidFill>
              <a:srgbClr val="D7575D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251656" cy="267240"/>
            </a:xfrm>
            <a:prstGeom prst="rect">
              <a:avLst/>
            </a:prstGeom>
          </p:spPr>
          <p:txBody>
            <a:bodyPr anchor="ctr" rtlCol="false" tIns="286227" lIns="286227" bIns="286227" rIns="286227"/>
            <a:lstStyle/>
            <a:p>
              <a:pPr algn="ctr">
                <a:lnSpc>
                  <a:spcPts val="5521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385135" y="15599866"/>
            <a:ext cx="8519207" cy="52184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86"/>
              </a:lnSpc>
            </a:pPr>
            <a:r>
              <a:rPr lang="en-US" sz="24304" spc="1506">
                <a:solidFill>
                  <a:srgbClr val="D7575D"/>
                </a:solidFill>
                <a:latin typeface="Sloop Script Pro"/>
                <a:ea typeface="Sloop Script Pro"/>
                <a:cs typeface="Sloop Script Pro"/>
                <a:sym typeface="Sloop Script Pro"/>
              </a:rPr>
              <a:t>Sacha Dubois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135293" y="5176058"/>
            <a:ext cx="7972796" cy="927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88"/>
              </a:lnSpc>
              <a:spcBef>
                <a:spcPct val="0"/>
              </a:spcBef>
            </a:pPr>
            <a:r>
              <a:rPr lang="en-US" sz="5634">
                <a:solidFill>
                  <a:srgbClr val="D7575D"/>
                </a:solidFill>
                <a:latin typeface="Fry's Baskerville"/>
                <a:ea typeface="Fry's Baskerville"/>
                <a:cs typeface="Fry's Baskerville"/>
                <a:sym typeface="Fry's Baskerville"/>
              </a:rPr>
              <a:t>PLEASE JOIN US FOR 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112645" y="6493310"/>
            <a:ext cx="9048934" cy="2852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295"/>
              </a:lnSpc>
              <a:spcBef>
                <a:spcPct val="0"/>
              </a:spcBef>
            </a:pPr>
            <a:r>
              <a:rPr lang="en-US" sz="16639">
                <a:solidFill>
                  <a:srgbClr val="D7575D"/>
                </a:solidFill>
                <a:latin typeface="Fry's Baskerville"/>
                <a:ea typeface="Fry's Baskerville"/>
                <a:cs typeface="Fry's Baskerville"/>
                <a:sym typeface="Fry's Baskerville"/>
              </a:rPr>
              <a:t>BRIDAL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5119" y="8100751"/>
            <a:ext cx="10096460" cy="44967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337"/>
              </a:lnSpc>
              <a:spcBef>
                <a:spcPct val="0"/>
              </a:spcBef>
            </a:pPr>
            <a:r>
              <a:rPr lang="en-US" sz="29695" spc="1841">
                <a:solidFill>
                  <a:srgbClr val="D7575D"/>
                </a:solidFill>
                <a:latin typeface="Sloop Script Pro"/>
                <a:ea typeface="Sloop Script Pro"/>
                <a:cs typeface="Sloop Script Pro"/>
                <a:sym typeface="Sloop Script Pro"/>
              </a:rPr>
              <a:t>Shower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401339" y="13069633"/>
            <a:ext cx="4328051" cy="927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88"/>
              </a:lnSpc>
              <a:spcBef>
                <a:spcPct val="0"/>
              </a:spcBef>
            </a:pPr>
            <a:r>
              <a:rPr lang="en-US" sz="5634">
                <a:solidFill>
                  <a:srgbClr val="D7575D"/>
                </a:solidFill>
                <a:latin typeface="Fry's Baskerville"/>
                <a:ea typeface="Fry's Baskerville"/>
                <a:cs typeface="Fry's Baskerville"/>
                <a:sym typeface="Fry's Baskerville"/>
              </a:rPr>
              <a:t>HONORING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612617" y="23060153"/>
            <a:ext cx="1978263" cy="1501763"/>
            <a:chOff x="0" y="0"/>
            <a:chExt cx="251656" cy="1910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51656" cy="191040"/>
            </a:xfrm>
            <a:custGeom>
              <a:avLst/>
              <a:gdLst/>
              <a:ahLst/>
              <a:cxnLst/>
              <a:rect r="r" b="b" t="t" l="l"/>
              <a:pathLst>
                <a:path h="191040" w="251656">
                  <a:moveTo>
                    <a:pt x="95520" y="0"/>
                  </a:moveTo>
                  <a:lnTo>
                    <a:pt x="156136" y="0"/>
                  </a:lnTo>
                  <a:cubicBezTo>
                    <a:pt x="181469" y="0"/>
                    <a:pt x="205765" y="10064"/>
                    <a:pt x="223679" y="27977"/>
                  </a:cubicBezTo>
                  <a:cubicBezTo>
                    <a:pt x="241592" y="45891"/>
                    <a:pt x="251656" y="70187"/>
                    <a:pt x="251656" y="95520"/>
                  </a:cubicBezTo>
                  <a:lnTo>
                    <a:pt x="251656" y="95520"/>
                  </a:lnTo>
                  <a:cubicBezTo>
                    <a:pt x="251656" y="120854"/>
                    <a:pt x="241592" y="145149"/>
                    <a:pt x="223679" y="163063"/>
                  </a:cubicBezTo>
                  <a:cubicBezTo>
                    <a:pt x="205765" y="180976"/>
                    <a:pt x="181469" y="191040"/>
                    <a:pt x="156136" y="191040"/>
                  </a:cubicBezTo>
                  <a:lnTo>
                    <a:pt x="95520" y="191040"/>
                  </a:lnTo>
                  <a:cubicBezTo>
                    <a:pt x="70187" y="191040"/>
                    <a:pt x="45891" y="180976"/>
                    <a:pt x="27977" y="163063"/>
                  </a:cubicBezTo>
                  <a:cubicBezTo>
                    <a:pt x="10064" y="145149"/>
                    <a:pt x="0" y="120854"/>
                    <a:pt x="0" y="95520"/>
                  </a:cubicBezTo>
                  <a:lnTo>
                    <a:pt x="0" y="95520"/>
                  </a:lnTo>
                  <a:cubicBezTo>
                    <a:pt x="0" y="70187"/>
                    <a:pt x="10064" y="45891"/>
                    <a:pt x="27977" y="27977"/>
                  </a:cubicBezTo>
                  <a:cubicBezTo>
                    <a:pt x="45891" y="10064"/>
                    <a:pt x="70187" y="0"/>
                    <a:pt x="95520" y="0"/>
                  </a:cubicBezTo>
                  <a:close/>
                </a:path>
              </a:pathLst>
            </a:custGeom>
            <a:solidFill>
              <a:srgbClr val="D7575D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76200"/>
              <a:ext cx="251656" cy="267240"/>
            </a:xfrm>
            <a:prstGeom prst="rect">
              <a:avLst/>
            </a:prstGeom>
          </p:spPr>
          <p:txBody>
            <a:bodyPr anchor="ctr" rtlCol="false" tIns="286227" lIns="286227" bIns="286227" rIns="286227"/>
            <a:lstStyle/>
            <a:p>
              <a:pPr algn="ctr">
                <a:lnSpc>
                  <a:spcPts val="5521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612617" y="25098592"/>
            <a:ext cx="1978263" cy="1501763"/>
            <a:chOff x="0" y="0"/>
            <a:chExt cx="251656" cy="19104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51656" cy="191040"/>
            </a:xfrm>
            <a:custGeom>
              <a:avLst/>
              <a:gdLst/>
              <a:ahLst/>
              <a:cxnLst/>
              <a:rect r="r" b="b" t="t" l="l"/>
              <a:pathLst>
                <a:path h="191040" w="251656">
                  <a:moveTo>
                    <a:pt x="95520" y="0"/>
                  </a:moveTo>
                  <a:lnTo>
                    <a:pt x="156136" y="0"/>
                  </a:lnTo>
                  <a:cubicBezTo>
                    <a:pt x="181469" y="0"/>
                    <a:pt x="205765" y="10064"/>
                    <a:pt x="223679" y="27977"/>
                  </a:cubicBezTo>
                  <a:cubicBezTo>
                    <a:pt x="241592" y="45891"/>
                    <a:pt x="251656" y="70187"/>
                    <a:pt x="251656" y="95520"/>
                  </a:cubicBezTo>
                  <a:lnTo>
                    <a:pt x="251656" y="95520"/>
                  </a:lnTo>
                  <a:cubicBezTo>
                    <a:pt x="251656" y="120854"/>
                    <a:pt x="241592" y="145149"/>
                    <a:pt x="223679" y="163063"/>
                  </a:cubicBezTo>
                  <a:cubicBezTo>
                    <a:pt x="205765" y="180976"/>
                    <a:pt x="181469" y="191040"/>
                    <a:pt x="156136" y="191040"/>
                  </a:cubicBezTo>
                  <a:lnTo>
                    <a:pt x="95520" y="191040"/>
                  </a:lnTo>
                  <a:cubicBezTo>
                    <a:pt x="70187" y="191040"/>
                    <a:pt x="45891" y="180976"/>
                    <a:pt x="27977" y="163063"/>
                  </a:cubicBezTo>
                  <a:cubicBezTo>
                    <a:pt x="10064" y="145149"/>
                    <a:pt x="0" y="120854"/>
                    <a:pt x="0" y="95520"/>
                  </a:cubicBezTo>
                  <a:lnTo>
                    <a:pt x="0" y="95520"/>
                  </a:lnTo>
                  <a:cubicBezTo>
                    <a:pt x="0" y="70187"/>
                    <a:pt x="10064" y="45891"/>
                    <a:pt x="27977" y="27977"/>
                  </a:cubicBezTo>
                  <a:cubicBezTo>
                    <a:pt x="45891" y="10064"/>
                    <a:pt x="70187" y="0"/>
                    <a:pt x="95520" y="0"/>
                  </a:cubicBezTo>
                  <a:close/>
                </a:path>
              </a:pathLst>
            </a:custGeom>
            <a:solidFill>
              <a:srgbClr val="D7575D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76200"/>
              <a:ext cx="251656" cy="267240"/>
            </a:xfrm>
            <a:prstGeom prst="rect">
              <a:avLst/>
            </a:prstGeom>
          </p:spPr>
          <p:txBody>
            <a:bodyPr anchor="ctr" rtlCol="false" tIns="286227" lIns="286227" bIns="286227" rIns="286227"/>
            <a:lstStyle/>
            <a:p>
              <a:pPr algn="ctr">
                <a:lnSpc>
                  <a:spcPts val="5521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2121086" y="21169106"/>
            <a:ext cx="906502" cy="1073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91"/>
              </a:lnSpc>
              <a:spcBef>
                <a:spcPct val="0"/>
              </a:spcBef>
            </a:pPr>
            <a:r>
              <a:rPr lang="en-US" sz="6350">
                <a:solidFill>
                  <a:srgbClr val="FFFFFF"/>
                </a:solidFill>
                <a:latin typeface="Fry's Baskerville"/>
                <a:ea typeface="Fry's Baskerville"/>
                <a:cs typeface="Fry's Baskerville"/>
                <a:sym typeface="Fry's Baskerville"/>
              </a:rPr>
              <a:t>24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098439" y="23207546"/>
            <a:ext cx="929149" cy="1073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91"/>
              </a:lnSpc>
              <a:spcBef>
                <a:spcPct val="0"/>
              </a:spcBef>
            </a:pPr>
            <a:r>
              <a:rPr lang="en-US" sz="6350">
                <a:solidFill>
                  <a:srgbClr val="FFFFFF"/>
                </a:solidFill>
                <a:latin typeface="Fry's Baskerville"/>
                <a:ea typeface="Fry's Baskerville"/>
                <a:cs typeface="Fry's Baskerville"/>
                <a:sym typeface="Fry's Baskerville"/>
              </a:rPr>
              <a:t>07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098439" y="25245985"/>
            <a:ext cx="929149" cy="1073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91"/>
              </a:lnSpc>
              <a:spcBef>
                <a:spcPct val="0"/>
              </a:spcBef>
            </a:pPr>
            <a:r>
              <a:rPr lang="en-US" sz="6350">
                <a:solidFill>
                  <a:srgbClr val="FFFFFF"/>
                </a:solidFill>
                <a:latin typeface="Fry's Baskerville"/>
                <a:ea typeface="Fry's Baskerville"/>
                <a:cs typeface="Fry's Baskerville"/>
                <a:sym typeface="Fry's Baskerville"/>
              </a:rPr>
              <a:t>24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394434" y="23417096"/>
            <a:ext cx="6752939" cy="3036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972"/>
              </a:lnSpc>
              <a:spcBef>
                <a:spcPct val="0"/>
              </a:spcBef>
            </a:pPr>
            <a:r>
              <a:rPr lang="en-US" sz="5634" spc="822" strike="noStrike" u="none">
                <a:solidFill>
                  <a:srgbClr val="D7575D"/>
                </a:solidFill>
                <a:latin typeface="Fry's Baskerville"/>
                <a:ea typeface="Fry's Baskerville"/>
                <a:cs typeface="Fry's Baskerville"/>
                <a:sym typeface="Fry's Baskerville"/>
              </a:rPr>
              <a:t>123 ANYWHERE ST., ANY CITY, ST 12345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4394434" y="21378656"/>
            <a:ext cx="6322699" cy="15266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72"/>
              </a:lnSpc>
            </a:pPr>
            <a:r>
              <a:rPr lang="en-US" sz="5634" spc="822">
                <a:solidFill>
                  <a:srgbClr val="D7575D"/>
                </a:solidFill>
                <a:latin typeface="Fry's Baskerville"/>
                <a:ea typeface="Fry's Baskerville"/>
                <a:cs typeface="Fry's Baskerville"/>
                <a:sym typeface="Fry's Baskerville"/>
              </a:rPr>
              <a:t>CEREMONY AT 6:00 PM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DAGn3m2RyH8</dc:identifier>
  <dcterms:modified xsi:type="dcterms:W3CDTF">2011-08-01T06:04:30Z</dcterms:modified>
  <cp:revision>1</cp:revision>
  <dc:title>No.3</dc:title>
</cp:coreProperties>
</file>