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Noto Serif Display ExtraCondensed Bold" charset="1" panose="02020806080505020204"/>
      <p:regular r:id="rId7"/>
    </p:embeddedFont>
    <p:embeddedFont>
      <p:font typeface="XB Niloofar" charset="1" panose="02000503080000020003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2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524193" y="3959936"/>
            <a:ext cx="14897213" cy="72532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464"/>
              </a:lnSpc>
            </a:pPr>
            <a:r>
              <a:rPr lang="en-US" b="true" sz="30516">
                <a:solidFill>
                  <a:srgbClr val="331717"/>
                </a:solidFill>
                <a:latin typeface="Noto Serif Display ExtraCondensed Bold"/>
                <a:ea typeface="Noto Serif Display ExtraCondensed Bold"/>
                <a:cs typeface="Noto Serif Display ExtraCondensed Bold"/>
                <a:sym typeface="Noto Serif Display ExtraCondensed Bold"/>
              </a:rPr>
              <a:t>BRIDAL SHOWER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2612571" y="9392349"/>
            <a:ext cx="16342582" cy="14851322"/>
          </a:xfrm>
          <a:custGeom>
            <a:avLst/>
            <a:gdLst/>
            <a:ahLst/>
            <a:cxnLst/>
            <a:rect r="r" b="b" t="t" l="l"/>
            <a:pathLst>
              <a:path h="14851322" w="16342582">
                <a:moveTo>
                  <a:pt x="0" y="0"/>
                </a:moveTo>
                <a:lnTo>
                  <a:pt x="16342583" y="0"/>
                </a:lnTo>
                <a:lnTo>
                  <a:pt x="16342583" y="14851322"/>
                </a:lnTo>
                <a:lnTo>
                  <a:pt x="0" y="148513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8111991" y="24739565"/>
            <a:ext cx="5581013" cy="2914934"/>
            <a:chOff x="0" y="0"/>
            <a:chExt cx="655461" cy="34234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55461" cy="342344"/>
            </a:xfrm>
            <a:custGeom>
              <a:avLst/>
              <a:gdLst/>
              <a:ahLst/>
              <a:cxnLst/>
              <a:rect r="r" b="b" t="t" l="l"/>
              <a:pathLst>
                <a:path h="342344" w="655461">
                  <a:moveTo>
                    <a:pt x="0" y="0"/>
                  </a:moveTo>
                  <a:lnTo>
                    <a:pt x="655461" y="0"/>
                  </a:lnTo>
                  <a:lnTo>
                    <a:pt x="655461" y="342344"/>
                  </a:lnTo>
                  <a:lnTo>
                    <a:pt x="0" y="342344"/>
                  </a:lnTo>
                  <a:close/>
                </a:path>
              </a:pathLst>
            </a:custGeom>
            <a:solidFill>
              <a:srgbClr val="CC4A83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655461" cy="418544"/>
            </a:xfrm>
            <a:prstGeom prst="rect">
              <a:avLst/>
            </a:prstGeom>
          </p:spPr>
          <p:txBody>
            <a:bodyPr anchor="ctr" rtlCol="false" tIns="232229" lIns="232229" bIns="232229" rIns="232229"/>
            <a:lstStyle/>
            <a:p>
              <a:pPr algn="ctr">
                <a:lnSpc>
                  <a:spcPts val="57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2612571" y="24739565"/>
            <a:ext cx="5581013" cy="2914934"/>
            <a:chOff x="0" y="0"/>
            <a:chExt cx="655461" cy="34234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5461" cy="342344"/>
            </a:xfrm>
            <a:custGeom>
              <a:avLst/>
              <a:gdLst/>
              <a:ahLst/>
              <a:cxnLst/>
              <a:rect r="r" b="b" t="t" l="l"/>
              <a:pathLst>
                <a:path h="342344" w="655461">
                  <a:moveTo>
                    <a:pt x="0" y="0"/>
                  </a:moveTo>
                  <a:lnTo>
                    <a:pt x="655461" y="0"/>
                  </a:lnTo>
                  <a:lnTo>
                    <a:pt x="655461" y="342344"/>
                  </a:lnTo>
                  <a:lnTo>
                    <a:pt x="0" y="34234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85725" cap="sq">
              <a:solidFill>
                <a:srgbClr val="CC4A83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76200"/>
              <a:ext cx="655461" cy="418544"/>
            </a:xfrm>
            <a:prstGeom prst="rect">
              <a:avLst/>
            </a:prstGeom>
          </p:spPr>
          <p:txBody>
            <a:bodyPr anchor="ctr" rtlCol="false" tIns="232229" lIns="232229" bIns="232229" rIns="232229"/>
            <a:lstStyle/>
            <a:p>
              <a:pPr algn="ctr">
                <a:lnSpc>
                  <a:spcPts val="57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3693004" y="24739565"/>
            <a:ext cx="5581013" cy="2914934"/>
            <a:chOff x="0" y="0"/>
            <a:chExt cx="655461" cy="34234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55461" cy="342344"/>
            </a:xfrm>
            <a:custGeom>
              <a:avLst/>
              <a:gdLst/>
              <a:ahLst/>
              <a:cxnLst/>
              <a:rect r="r" b="b" t="t" l="l"/>
              <a:pathLst>
                <a:path h="342344" w="655461">
                  <a:moveTo>
                    <a:pt x="0" y="0"/>
                  </a:moveTo>
                  <a:lnTo>
                    <a:pt x="655461" y="0"/>
                  </a:lnTo>
                  <a:lnTo>
                    <a:pt x="655461" y="342344"/>
                  </a:lnTo>
                  <a:lnTo>
                    <a:pt x="0" y="34234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85725" cap="sq">
              <a:solidFill>
                <a:srgbClr val="CC4A83"/>
              </a:solidFill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76200"/>
              <a:ext cx="655461" cy="418544"/>
            </a:xfrm>
            <a:prstGeom prst="rect">
              <a:avLst/>
            </a:prstGeom>
          </p:spPr>
          <p:txBody>
            <a:bodyPr anchor="ctr" rtlCol="false" tIns="232229" lIns="232229" bIns="232229" rIns="232229"/>
            <a:lstStyle/>
            <a:p>
              <a:pPr algn="ctr">
                <a:lnSpc>
                  <a:spcPts val="57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-1269179">
            <a:off x="15896110" y="-3657600"/>
            <a:ext cx="8360229" cy="11495314"/>
          </a:xfrm>
          <a:custGeom>
            <a:avLst/>
            <a:gdLst/>
            <a:ahLst/>
            <a:cxnLst/>
            <a:rect r="r" b="b" t="t" l="l"/>
            <a:pathLst>
              <a:path h="11495314" w="8360229">
                <a:moveTo>
                  <a:pt x="0" y="0"/>
                </a:moveTo>
                <a:lnTo>
                  <a:pt x="8360229" y="0"/>
                </a:lnTo>
                <a:lnTo>
                  <a:pt x="8360229" y="11495314"/>
                </a:lnTo>
                <a:lnTo>
                  <a:pt x="0" y="114953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3671329">
            <a:off x="-4800216" y="6839770"/>
            <a:ext cx="8360229" cy="11495314"/>
          </a:xfrm>
          <a:custGeom>
            <a:avLst/>
            <a:gdLst/>
            <a:ahLst/>
            <a:cxnLst/>
            <a:rect r="r" b="b" t="t" l="l"/>
            <a:pathLst>
              <a:path h="11495314" w="8360229">
                <a:moveTo>
                  <a:pt x="0" y="0"/>
                </a:moveTo>
                <a:lnTo>
                  <a:pt x="8360229" y="0"/>
                </a:lnTo>
                <a:lnTo>
                  <a:pt x="8360229" y="11495315"/>
                </a:lnTo>
                <a:lnTo>
                  <a:pt x="0" y="114953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3353873" y="25666339"/>
            <a:ext cx="4133332" cy="1137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844"/>
              </a:lnSpc>
            </a:pPr>
            <a:r>
              <a:rPr lang="en-US" sz="8040">
                <a:solidFill>
                  <a:srgbClr val="000000"/>
                </a:solidFill>
                <a:latin typeface="XB Niloofar"/>
                <a:ea typeface="XB Niloofar"/>
                <a:cs typeface="XB Niloofar"/>
                <a:sym typeface="XB Niloofar"/>
              </a:rPr>
              <a:t>01.08.24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534948" y="25504091"/>
            <a:ext cx="4539460" cy="14811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655"/>
              </a:lnSpc>
              <a:spcBef>
                <a:spcPct val="0"/>
              </a:spcBef>
            </a:pPr>
            <a:r>
              <a:rPr lang="en-US" sz="10596" strike="noStrike" u="none">
                <a:solidFill>
                  <a:srgbClr val="F2EEE9"/>
                </a:solidFill>
                <a:latin typeface="XB Niloofar"/>
                <a:ea typeface="XB Niloofar"/>
                <a:cs typeface="XB Niloofar"/>
                <a:sym typeface="XB Niloofar"/>
              </a:rPr>
              <a:t>8 PM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041347" y="25116882"/>
            <a:ext cx="4728403" cy="2236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844"/>
              </a:lnSpc>
              <a:spcBef>
                <a:spcPct val="0"/>
              </a:spcBef>
            </a:pPr>
            <a:r>
              <a:rPr lang="en-US" sz="8040" strike="noStrike" u="none">
                <a:solidFill>
                  <a:srgbClr val="000000"/>
                </a:solidFill>
                <a:latin typeface="XB Niloofar"/>
                <a:ea typeface="XB Niloofar"/>
                <a:cs typeface="XB Niloofar"/>
                <a:sym typeface="XB Niloofar"/>
              </a:rPr>
              <a:t>Greta’s House</a:t>
            </a:r>
          </a:p>
        </p:txBody>
      </p:sp>
      <p:sp>
        <p:nvSpPr>
          <p:cNvPr name="AutoShape 18" id="18"/>
          <p:cNvSpPr/>
          <p:nvPr/>
        </p:nvSpPr>
        <p:spPr>
          <a:xfrm>
            <a:off x="2254535" y="2177143"/>
            <a:ext cx="2562877" cy="0"/>
          </a:xfrm>
          <a:prstGeom prst="line">
            <a:avLst/>
          </a:prstGeom>
          <a:ln cap="flat" w="85725">
            <a:solidFill>
              <a:srgbClr val="CC4A8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9" id="19"/>
          <p:cNvSpPr/>
          <p:nvPr/>
        </p:nvSpPr>
        <p:spPr>
          <a:xfrm>
            <a:off x="2254535" y="2177143"/>
            <a:ext cx="0" cy="2143622"/>
          </a:xfrm>
          <a:prstGeom prst="line">
            <a:avLst/>
          </a:prstGeom>
          <a:ln cap="flat" w="85725">
            <a:solidFill>
              <a:srgbClr val="CC4A83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DAGn3ltYBOE</dc:identifier>
  <dcterms:modified xsi:type="dcterms:W3CDTF">2011-08-01T06:04:30Z</dcterms:modified>
  <cp:revision>1</cp:revision>
  <dc:title>No.4</dc:title>
</cp:coreProperties>
</file>