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Gladiola" charset="1" panose="00000500000000000000"/>
      <p:regular r:id="rId7"/>
    </p:embeddedFont>
    <p:embeddedFont>
      <p:font typeface="Handelson Three" charset="1" panose="000001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8E9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646062">
            <a:off x="-9281430" y="7606728"/>
            <a:ext cx="20495225" cy="15345800"/>
          </a:xfrm>
          <a:custGeom>
            <a:avLst/>
            <a:gdLst/>
            <a:ahLst/>
            <a:cxnLst/>
            <a:rect r="r" b="b" t="t" l="l"/>
            <a:pathLst>
              <a:path h="15345800" w="20495225">
                <a:moveTo>
                  <a:pt x="0" y="0"/>
                </a:moveTo>
                <a:lnTo>
                  <a:pt x="20495225" y="0"/>
                </a:lnTo>
                <a:lnTo>
                  <a:pt x="20495225" y="15345800"/>
                </a:lnTo>
                <a:lnTo>
                  <a:pt x="0" y="15345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3727502">
            <a:off x="1022538" y="391919"/>
            <a:ext cx="8701468" cy="8846224"/>
          </a:xfrm>
          <a:custGeom>
            <a:avLst/>
            <a:gdLst/>
            <a:ahLst/>
            <a:cxnLst/>
            <a:rect r="r" b="b" t="t" l="l"/>
            <a:pathLst>
              <a:path h="8846224" w="8701468">
                <a:moveTo>
                  <a:pt x="0" y="0"/>
                </a:moveTo>
                <a:lnTo>
                  <a:pt x="8701467" y="0"/>
                </a:lnTo>
                <a:lnTo>
                  <a:pt x="8701467" y="8846224"/>
                </a:lnTo>
                <a:lnTo>
                  <a:pt x="0" y="88462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4402385">
            <a:off x="11570682" y="2443518"/>
            <a:ext cx="6938520" cy="14791419"/>
          </a:xfrm>
          <a:custGeom>
            <a:avLst/>
            <a:gdLst/>
            <a:ahLst/>
            <a:cxnLst/>
            <a:rect r="r" b="b" t="t" l="l"/>
            <a:pathLst>
              <a:path h="14791419" w="6938520">
                <a:moveTo>
                  <a:pt x="0" y="0"/>
                </a:moveTo>
                <a:lnTo>
                  <a:pt x="6938520" y="0"/>
                </a:lnTo>
                <a:lnTo>
                  <a:pt x="6938520" y="14791419"/>
                </a:lnTo>
                <a:lnTo>
                  <a:pt x="0" y="1479141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417431">
            <a:off x="9730899" y="1986197"/>
            <a:ext cx="14289121" cy="20634720"/>
          </a:xfrm>
          <a:custGeom>
            <a:avLst/>
            <a:gdLst/>
            <a:ahLst/>
            <a:cxnLst/>
            <a:rect r="r" b="b" t="t" l="l"/>
            <a:pathLst>
              <a:path h="20634720" w="14289121">
                <a:moveTo>
                  <a:pt x="0" y="0"/>
                </a:moveTo>
                <a:lnTo>
                  <a:pt x="14289120" y="0"/>
                </a:lnTo>
                <a:lnTo>
                  <a:pt x="14289120" y="20634720"/>
                </a:lnTo>
                <a:lnTo>
                  <a:pt x="0" y="206347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-589365">
            <a:off x="988836" y="9380236"/>
            <a:ext cx="15796915" cy="8767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872"/>
              </a:lnSpc>
            </a:pPr>
            <a:r>
              <a:rPr lang="en-US" sz="51337">
                <a:solidFill>
                  <a:srgbClr val="9D3B46"/>
                </a:solidFill>
                <a:latin typeface="Gladiola"/>
                <a:ea typeface="Gladiola"/>
                <a:cs typeface="Gladiola"/>
                <a:sym typeface="Gladiola"/>
              </a:rPr>
              <a:t>Bride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-3155959">
            <a:off x="19792642" y="-4332624"/>
            <a:ext cx="7666772" cy="19612673"/>
          </a:xfrm>
          <a:custGeom>
            <a:avLst/>
            <a:gdLst/>
            <a:ahLst/>
            <a:cxnLst/>
            <a:rect r="r" b="b" t="t" l="l"/>
            <a:pathLst>
              <a:path h="19612673" w="7666772">
                <a:moveTo>
                  <a:pt x="0" y="0"/>
                </a:moveTo>
                <a:lnTo>
                  <a:pt x="7666772" y="0"/>
                </a:lnTo>
                <a:lnTo>
                  <a:pt x="7666772" y="19612673"/>
                </a:lnTo>
                <a:lnTo>
                  <a:pt x="0" y="196126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1902849">
            <a:off x="-5288619" y="19454464"/>
            <a:ext cx="7666772" cy="19612673"/>
          </a:xfrm>
          <a:custGeom>
            <a:avLst/>
            <a:gdLst/>
            <a:ahLst/>
            <a:cxnLst/>
            <a:rect r="r" b="b" t="t" l="l"/>
            <a:pathLst>
              <a:path h="19612673" w="7666772">
                <a:moveTo>
                  <a:pt x="0" y="0"/>
                </a:moveTo>
                <a:lnTo>
                  <a:pt x="7666772" y="0"/>
                </a:lnTo>
                <a:lnTo>
                  <a:pt x="7666772" y="19612672"/>
                </a:lnTo>
                <a:lnTo>
                  <a:pt x="0" y="1961267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3913256">
            <a:off x="-3579038" y="-5671979"/>
            <a:ext cx="6938520" cy="14791419"/>
          </a:xfrm>
          <a:custGeom>
            <a:avLst/>
            <a:gdLst/>
            <a:ahLst/>
            <a:cxnLst/>
            <a:rect r="r" b="b" t="t" l="l"/>
            <a:pathLst>
              <a:path h="14791419" w="6938520">
                <a:moveTo>
                  <a:pt x="0" y="0"/>
                </a:moveTo>
                <a:lnTo>
                  <a:pt x="6938520" y="0"/>
                </a:lnTo>
                <a:lnTo>
                  <a:pt x="6938520" y="14791418"/>
                </a:lnTo>
                <a:lnTo>
                  <a:pt x="0" y="1479141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0" id="10"/>
          <p:cNvSpPr txBox="true"/>
          <p:nvPr/>
        </p:nvSpPr>
        <p:spPr>
          <a:xfrm rot="-589365">
            <a:off x="3846615" y="13835378"/>
            <a:ext cx="15206402" cy="7428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994"/>
              </a:lnSpc>
              <a:spcBef>
                <a:spcPct val="0"/>
              </a:spcBef>
            </a:pPr>
            <a:r>
              <a:rPr lang="en-US" sz="43567" strike="noStrike" u="none">
                <a:solidFill>
                  <a:srgbClr val="9D3B46"/>
                </a:solidFill>
                <a:latin typeface="Gladiola"/>
                <a:ea typeface="Gladiola"/>
                <a:cs typeface="Gladiola"/>
                <a:sym typeface="Gladiola"/>
              </a:rPr>
              <a:t>to be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-770026">
            <a:off x="-3740541" y="24770161"/>
            <a:ext cx="8409682" cy="4801164"/>
          </a:xfrm>
          <a:custGeom>
            <a:avLst/>
            <a:gdLst/>
            <a:ahLst/>
            <a:cxnLst/>
            <a:rect r="r" b="b" t="t" l="l"/>
            <a:pathLst>
              <a:path h="4801164" w="8409682">
                <a:moveTo>
                  <a:pt x="0" y="0"/>
                </a:moveTo>
                <a:lnTo>
                  <a:pt x="8409682" y="0"/>
                </a:lnTo>
                <a:lnTo>
                  <a:pt x="8409682" y="4801164"/>
                </a:lnTo>
                <a:lnTo>
                  <a:pt x="0" y="48011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1061443">
            <a:off x="17053945" y="-84241"/>
            <a:ext cx="9878490" cy="5639720"/>
          </a:xfrm>
          <a:custGeom>
            <a:avLst/>
            <a:gdLst/>
            <a:ahLst/>
            <a:cxnLst/>
            <a:rect r="r" b="b" t="t" l="l"/>
            <a:pathLst>
              <a:path h="5639720" w="9878490">
                <a:moveTo>
                  <a:pt x="0" y="0"/>
                </a:moveTo>
                <a:lnTo>
                  <a:pt x="9878490" y="0"/>
                </a:lnTo>
                <a:lnTo>
                  <a:pt x="9878490" y="5639720"/>
                </a:lnTo>
                <a:lnTo>
                  <a:pt x="0" y="5639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3047621">
            <a:off x="-3460904" y="13814937"/>
            <a:ext cx="8854173" cy="5054928"/>
          </a:xfrm>
          <a:custGeom>
            <a:avLst/>
            <a:gdLst/>
            <a:ahLst/>
            <a:cxnLst/>
            <a:rect r="r" b="b" t="t" l="l"/>
            <a:pathLst>
              <a:path h="5054928" w="8854173">
                <a:moveTo>
                  <a:pt x="0" y="0"/>
                </a:moveTo>
                <a:lnTo>
                  <a:pt x="8854173" y="0"/>
                </a:lnTo>
                <a:lnTo>
                  <a:pt x="8854173" y="5054928"/>
                </a:lnTo>
                <a:lnTo>
                  <a:pt x="0" y="505492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19012025" y="23357099"/>
            <a:ext cx="482216" cy="482216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D3B46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232229" lIns="232229" bIns="232229" rIns="232229"/>
            <a:lstStyle/>
            <a:p>
              <a:pPr algn="ctr">
                <a:lnSpc>
                  <a:spcPts val="57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8355319" y="23357099"/>
            <a:ext cx="482216" cy="482216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D3B46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232229" lIns="232229" bIns="232229" rIns="232229"/>
            <a:lstStyle/>
            <a:p>
              <a:pPr algn="ctr">
                <a:lnSpc>
                  <a:spcPts val="57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7698613" y="23357099"/>
            <a:ext cx="482216" cy="482216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D3B46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232229" lIns="232229" bIns="232229" rIns="232229"/>
            <a:lstStyle/>
            <a:p>
              <a:pPr algn="ctr">
                <a:lnSpc>
                  <a:spcPts val="57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9208441" y="24117495"/>
            <a:ext cx="10366811" cy="1852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5538"/>
              </a:lnSpc>
            </a:pPr>
            <a:r>
              <a:rPr lang="en-US" sz="11098">
                <a:solidFill>
                  <a:srgbClr val="FFEEE3"/>
                </a:solidFill>
                <a:latin typeface="Handelson Three"/>
                <a:ea typeface="Handelson Three"/>
                <a:cs typeface="Handelson Three"/>
                <a:sym typeface="Handelson Three"/>
              </a:rPr>
              <a:t>Saturday, Nov 02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383656" y="26018616"/>
            <a:ext cx="11191596" cy="14130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1653"/>
              </a:lnSpc>
            </a:pPr>
            <a:r>
              <a:rPr lang="en-US" sz="8324">
                <a:solidFill>
                  <a:srgbClr val="FFEEE3"/>
                </a:solidFill>
                <a:latin typeface="Handelson Three"/>
                <a:ea typeface="Handelson Three"/>
                <a:cs typeface="Handelson Three"/>
                <a:sym typeface="Handelson Three"/>
              </a:rPr>
              <a:t>123 Anywhere St., Any City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DAGn3hmf8RQ</dc:identifier>
  <dcterms:modified xsi:type="dcterms:W3CDTF">2011-08-01T06:04:30Z</dcterms:modified>
  <cp:revision>1</cp:revision>
  <dc:title>No.8</dc:title>
</cp:coreProperties>
</file>