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1945600" cy="29260800"/>
  <p:notesSz cx="6858000" cy="9144000"/>
  <p:embeddedFontLst>
    <p:embeddedFont>
      <p:font typeface="Zcool XiaoWei" charset="1" panose="00000500000000000000"/>
      <p:regular r:id="rId7"/>
    </p:embeddedFont>
    <p:embeddedFont>
      <p:font typeface="Dream Avenue" charset="1" panose="02000503000000020004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989114" y="1451899"/>
            <a:ext cx="13967373" cy="13903356"/>
          </a:xfrm>
          <a:custGeom>
            <a:avLst/>
            <a:gdLst/>
            <a:ahLst/>
            <a:cxnLst/>
            <a:rect r="r" b="b" t="t" l="l"/>
            <a:pathLst>
              <a:path h="13903356" w="13967373">
                <a:moveTo>
                  <a:pt x="0" y="0"/>
                </a:moveTo>
                <a:lnTo>
                  <a:pt x="13967372" y="0"/>
                </a:lnTo>
                <a:lnTo>
                  <a:pt x="13967372" y="13903356"/>
                </a:lnTo>
                <a:lnTo>
                  <a:pt x="0" y="139033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48854" y="15355255"/>
            <a:ext cx="13411458" cy="15207890"/>
          </a:xfrm>
          <a:custGeom>
            <a:avLst/>
            <a:gdLst/>
            <a:ahLst/>
            <a:cxnLst/>
            <a:rect r="r" b="b" t="t" l="l"/>
            <a:pathLst>
              <a:path h="15207890" w="13411458">
                <a:moveTo>
                  <a:pt x="0" y="0"/>
                </a:moveTo>
                <a:lnTo>
                  <a:pt x="13411458" y="0"/>
                </a:lnTo>
                <a:lnTo>
                  <a:pt x="13411458" y="15207890"/>
                </a:lnTo>
                <a:lnTo>
                  <a:pt x="0" y="152078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706764" y="19172210"/>
            <a:ext cx="8982695" cy="1845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7506"/>
              </a:lnSpc>
            </a:pPr>
            <a:r>
              <a:rPr lang="en-US" sz="5361">
                <a:solidFill>
                  <a:srgbClr val="AC907B"/>
                </a:solidFill>
                <a:latin typeface="Zcool XiaoWei"/>
                <a:ea typeface="Zcool XiaoWei"/>
                <a:cs typeface="Zcool XiaoWei"/>
                <a:sym typeface="Zcool XiaoWei"/>
              </a:rPr>
              <a:t>123 Anywhere St,Any City,</a:t>
            </a:r>
          </a:p>
          <a:p>
            <a:pPr algn="just">
              <a:lnSpc>
                <a:spcPts val="7506"/>
              </a:lnSpc>
            </a:pPr>
            <a:r>
              <a:rPr lang="en-US" sz="5361">
                <a:solidFill>
                  <a:srgbClr val="AC907B"/>
                </a:solidFill>
                <a:latin typeface="Zcool XiaoWei"/>
                <a:ea typeface="Zcool XiaoWei"/>
                <a:cs typeface="Zcool XiaoWei"/>
                <a:sym typeface="Zcool XiaoWei"/>
              </a:rPr>
              <a:t>ST 12345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706764" y="16731288"/>
            <a:ext cx="6820253" cy="22216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8931"/>
              </a:lnSpc>
            </a:pPr>
            <a:r>
              <a:rPr lang="en-US" sz="6379">
                <a:solidFill>
                  <a:srgbClr val="AC907B"/>
                </a:solidFill>
                <a:latin typeface="Zcool XiaoWei"/>
                <a:ea typeface="Zcool XiaoWei"/>
                <a:cs typeface="Zcool XiaoWei"/>
                <a:sym typeface="Zcool XiaoWei"/>
              </a:rPr>
              <a:t>29 April, 2022 </a:t>
            </a:r>
          </a:p>
          <a:p>
            <a:pPr algn="just">
              <a:lnSpc>
                <a:spcPts val="8931"/>
              </a:lnSpc>
            </a:pPr>
            <a:r>
              <a:rPr lang="en-US" sz="6379">
                <a:solidFill>
                  <a:srgbClr val="AC907B"/>
                </a:solidFill>
                <a:latin typeface="Zcool XiaoWei"/>
                <a:ea typeface="Zcool XiaoWei"/>
                <a:cs typeface="Zcool XiaoWei"/>
                <a:sym typeface="Zcool XiaoWei"/>
              </a:rPr>
              <a:t>08:00 - 10:00</a:t>
            </a:r>
          </a:p>
        </p:txBody>
      </p:sp>
      <p:sp>
        <p:nvSpPr>
          <p:cNvPr name="AutoShape 6" id="6"/>
          <p:cNvSpPr/>
          <p:nvPr/>
        </p:nvSpPr>
        <p:spPr>
          <a:xfrm rot="0">
            <a:off x="3468206" y="16487148"/>
            <a:ext cx="9221254" cy="0"/>
          </a:xfrm>
          <a:prstGeom prst="line">
            <a:avLst/>
          </a:prstGeom>
          <a:ln cap="rnd" w="47625">
            <a:solidFill>
              <a:srgbClr val="AC907B"/>
            </a:solidFill>
            <a:prstDash val="solid"/>
            <a:headEnd type="none" len="sm" w="sm"/>
            <a:tailEnd type="oval" len="lg" w="lg"/>
          </a:ln>
        </p:spPr>
      </p:sp>
      <p:sp>
        <p:nvSpPr>
          <p:cNvPr name="TextBox 7" id="7"/>
          <p:cNvSpPr txBox="true"/>
          <p:nvPr/>
        </p:nvSpPr>
        <p:spPr>
          <a:xfrm rot="0">
            <a:off x="5892536" y="6995104"/>
            <a:ext cx="10160529" cy="48922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80"/>
              </a:lnSpc>
            </a:pPr>
            <a:r>
              <a:rPr lang="en-US" sz="14135">
                <a:solidFill>
                  <a:srgbClr val="AC907B"/>
                </a:solidFill>
                <a:latin typeface="Dream Avenue"/>
                <a:ea typeface="Dream Avenue"/>
                <a:cs typeface="Dream Avenue"/>
                <a:sym typeface="Dream Avenue"/>
              </a:rPr>
              <a:t>Greta's </a:t>
            </a:r>
          </a:p>
          <a:p>
            <a:pPr algn="ctr">
              <a:lnSpc>
                <a:spcPts val="12580"/>
              </a:lnSpc>
            </a:pPr>
            <a:r>
              <a:rPr lang="en-US" sz="14135">
                <a:solidFill>
                  <a:srgbClr val="AC907B"/>
                </a:solidFill>
                <a:latin typeface="Dream Avenue"/>
                <a:ea typeface="Dream Avenue"/>
                <a:cs typeface="Dream Avenue"/>
                <a:sym typeface="Dream Avenue"/>
              </a:rPr>
              <a:t>Bridal</a:t>
            </a:r>
          </a:p>
          <a:p>
            <a:pPr algn="ctr">
              <a:lnSpc>
                <a:spcPts val="12580"/>
              </a:lnSpc>
            </a:pPr>
            <a:r>
              <a:rPr lang="en-US" sz="14135">
                <a:solidFill>
                  <a:srgbClr val="AC907B"/>
                </a:solidFill>
                <a:latin typeface="Dream Avenue"/>
                <a:ea typeface="Dream Avenue"/>
                <a:cs typeface="Dream Avenue"/>
                <a:sym typeface="Dream Avenue"/>
              </a:rPr>
              <a:t>Shower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7348854" y="5332252"/>
            <a:ext cx="7247892" cy="12650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04"/>
              </a:lnSpc>
            </a:pPr>
            <a:r>
              <a:rPr lang="en-US" sz="4804">
                <a:solidFill>
                  <a:srgbClr val="AC907B"/>
                </a:solidFill>
                <a:latin typeface="Zcool XiaoWei"/>
                <a:ea typeface="Zcool XiaoWei"/>
                <a:cs typeface="Zcool XiaoWei"/>
                <a:sym typeface="Zcool XiaoWei"/>
              </a:rPr>
              <a:t>Celebrate a love</a:t>
            </a:r>
          </a:p>
          <a:p>
            <a:pPr algn="ctr">
              <a:lnSpc>
                <a:spcPts val="4804"/>
              </a:lnSpc>
            </a:pPr>
            <a:r>
              <a:rPr lang="en-US" sz="4804">
                <a:solidFill>
                  <a:srgbClr val="AC907B"/>
                </a:solidFill>
                <a:latin typeface="Zcool XiaoWei"/>
                <a:ea typeface="Zcool XiaoWei"/>
                <a:cs typeface="Zcool XiaoWei"/>
                <a:sym typeface="Zcool XiaoWei"/>
              </a:rPr>
              <a:t>in a full bloom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717669" y="23902240"/>
            <a:ext cx="6361164" cy="6660905"/>
          </a:xfrm>
          <a:custGeom>
            <a:avLst/>
            <a:gdLst/>
            <a:ahLst/>
            <a:cxnLst/>
            <a:rect r="r" b="b" t="t" l="l"/>
            <a:pathLst>
              <a:path h="6660905" w="6361164">
                <a:moveTo>
                  <a:pt x="0" y="0"/>
                </a:moveTo>
                <a:lnTo>
                  <a:pt x="6361164" y="0"/>
                </a:lnTo>
                <a:lnTo>
                  <a:pt x="6361164" y="6660905"/>
                </a:lnTo>
                <a:lnTo>
                  <a:pt x="0" y="66609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DAGn3s1fDLk</dc:identifier>
  <dcterms:modified xsi:type="dcterms:W3CDTF">2011-08-01T06:04:30Z</dcterms:modified>
  <cp:revision>1</cp:revision>
  <dc:title>No.12</dc:title>
</cp:coreProperties>
</file>