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Quicksand Medium" charset="1" panose="00000600000000000000"/>
      <p:regular r:id="rId7"/>
    </p:embeddedFont>
    <p:embeddedFont>
      <p:font typeface="RhymeTH" charset="1" panose="02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582325" y="-5799275"/>
            <a:ext cx="29742412" cy="38668358"/>
          </a:xfrm>
          <a:custGeom>
            <a:avLst/>
            <a:gdLst/>
            <a:ahLst/>
            <a:cxnLst/>
            <a:rect r="r" b="b" t="t" l="l"/>
            <a:pathLst>
              <a:path h="38668358" w="29742412">
                <a:moveTo>
                  <a:pt x="0" y="0"/>
                </a:moveTo>
                <a:lnTo>
                  <a:pt x="29742413" y="0"/>
                </a:lnTo>
                <a:lnTo>
                  <a:pt x="29742413" y="38668359"/>
                </a:lnTo>
                <a:lnTo>
                  <a:pt x="0" y="386683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40351">
            <a:off x="7005323" y="-1559777"/>
            <a:ext cx="8347710" cy="15566825"/>
          </a:xfrm>
          <a:custGeom>
            <a:avLst/>
            <a:gdLst/>
            <a:ahLst/>
            <a:cxnLst/>
            <a:rect r="r" b="b" t="t" l="l"/>
            <a:pathLst>
              <a:path h="15566825" w="8347710">
                <a:moveTo>
                  <a:pt x="0" y="0"/>
                </a:moveTo>
                <a:lnTo>
                  <a:pt x="8347710" y="0"/>
                </a:lnTo>
                <a:lnTo>
                  <a:pt x="8347710" y="15566826"/>
                </a:lnTo>
                <a:lnTo>
                  <a:pt x="0" y="155668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046693" y="3795613"/>
            <a:ext cx="6453294" cy="3912310"/>
          </a:xfrm>
          <a:custGeom>
            <a:avLst/>
            <a:gdLst/>
            <a:ahLst/>
            <a:cxnLst/>
            <a:rect r="r" b="b" t="t" l="l"/>
            <a:pathLst>
              <a:path h="3912310" w="6453294">
                <a:moveTo>
                  <a:pt x="0" y="0"/>
                </a:moveTo>
                <a:lnTo>
                  <a:pt x="6453294" y="0"/>
                </a:lnTo>
                <a:lnTo>
                  <a:pt x="6453294" y="3912310"/>
                </a:lnTo>
                <a:lnTo>
                  <a:pt x="0" y="3912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61914" y="9754887"/>
            <a:ext cx="2274551" cy="2049503"/>
          </a:xfrm>
          <a:custGeom>
            <a:avLst/>
            <a:gdLst/>
            <a:ahLst/>
            <a:cxnLst/>
            <a:rect r="r" b="b" t="t" l="l"/>
            <a:pathLst>
              <a:path h="2049503" w="2274551">
                <a:moveTo>
                  <a:pt x="0" y="0"/>
                </a:moveTo>
                <a:lnTo>
                  <a:pt x="2274551" y="0"/>
                </a:lnTo>
                <a:lnTo>
                  <a:pt x="2274551" y="2049502"/>
                </a:lnTo>
                <a:lnTo>
                  <a:pt x="0" y="20495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8000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2431418">
            <a:off x="15201761" y="5093417"/>
            <a:ext cx="1461284" cy="1316702"/>
          </a:xfrm>
          <a:custGeom>
            <a:avLst/>
            <a:gdLst/>
            <a:ahLst/>
            <a:cxnLst/>
            <a:rect r="r" b="b" t="t" l="l"/>
            <a:pathLst>
              <a:path h="1316702" w="1461284">
                <a:moveTo>
                  <a:pt x="0" y="0"/>
                </a:moveTo>
                <a:lnTo>
                  <a:pt x="1461284" y="0"/>
                </a:lnTo>
                <a:lnTo>
                  <a:pt x="1461284" y="1316702"/>
                </a:lnTo>
                <a:lnTo>
                  <a:pt x="0" y="13167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8000"/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453156">
            <a:off x="16034314" y="11746822"/>
            <a:ext cx="1857039" cy="1673300"/>
          </a:xfrm>
          <a:custGeom>
            <a:avLst/>
            <a:gdLst/>
            <a:ahLst/>
            <a:cxnLst/>
            <a:rect r="r" b="b" t="t" l="l"/>
            <a:pathLst>
              <a:path h="1673300" w="1857039">
                <a:moveTo>
                  <a:pt x="0" y="0"/>
                </a:moveTo>
                <a:lnTo>
                  <a:pt x="1857038" y="0"/>
                </a:lnTo>
                <a:lnTo>
                  <a:pt x="1857038" y="1673300"/>
                </a:lnTo>
                <a:lnTo>
                  <a:pt x="0" y="16733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8000"/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838020" y="15202869"/>
            <a:ext cx="14269559" cy="767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9"/>
              </a:lnSpc>
            </a:pPr>
            <a:r>
              <a:rPr lang="en-US" b="true" sz="5979" spc="298">
                <a:solidFill>
                  <a:srgbClr val="776AB2">
                    <a:alpha val="89804"/>
                  </a:srgbClr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WELCOME TO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67576" y="17291981"/>
            <a:ext cx="19488369" cy="6621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11"/>
              </a:lnSpc>
            </a:pPr>
            <a:r>
              <a:rPr lang="en-US" sz="32014">
                <a:solidFill>
                  <a:srgbClr val="FF99BC">
                    <a:alpha val="89804"/>
                  </a:srgbClr>
                </a:solidFill>
                <a:latin typeface="RhymeTH"/>
                <a:ea typeface="RhymeTH"/>
                <a:cs typeface="RhymeTH"/>
                <a:sym typeface="RhymeTH"/>
              </a:rPr>
              <a:t>Olivia's</a:t>
            </a:r>
          </a:p>
          <a:p>
            <a:pPr algn="ctr">
              <a:lnSpc>
                <a:spcPts val="24011"/>
              </a:lnSpc>
            </a:pPr>
            <a:r>
              <a:rPr lang="en-US" sz="32014">
                <a:solidFill>
                  <a:srgbClr val="FF99BC">
                    <a:alpha val="89804"/>
                  </a:srgbClr>
                </a:solidFill>
                <a:latin typeface="RhymeTH"/>
                <a:ea typeface="RhymeTH"/>
                <a:cs typeface="RhymeTH"/>
                <a:sym typeface="RhymeTH"/>
              </a:rPr>
              <a:t>Baby Shower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2036726" y="13341540"/>
            <a:ext cx="8727845" cy="5291256"/>
          </a:xfrm>
          <a:custGeom>
            <a:avLst/>
            <a:gdLst/>
            <a:ahLst/>
            <a:cxnLst/>
            <a:rect r="r" b="b" t="t" l="l"/>
            <a:pathLst>
              <a:path h="5291256" w="8727845">
                <a:moveTo>
                  <a:pt x="0" y="0"/>
                </a:moveTo>
                <a:lnTo>
                  <a:pt x="8727845" y="0"/>
                </a:lnTo>
                <a:lnTo>
                  <a:pt x="8727845" y="5291256"/>
                </a:lnTo>
                <a:lnTo>
                  <a:pt x="0" y="52912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962833" y="15118035"/>
            <a:ext cx="8727845" cy="5291256"/>
          </a:xfrm>
          <a:custGeom>
            <a:avLst/>
            <a:gdLst/>
            <a:ahLst/>
            <a:cxnLst/>
            <a:rect r="r" b="b" t="t" l="l"/>
            <a:pathLst>
              <a:path h="5291256" w="8727845">
                <a:moveTo>
                  <a:pt x="0" y="0"/>
                </a:moveTo>
                <a:lnTo>
                  <a:pt x="8727845" y="0"/>
                </a:lnTo>
                <a:lnTo>
                  <a:pt x="8727845" y="5291256"/>
                </a:lnTo>
                <a:lnTo>
                  <a:pt x="0" y="52912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327197" y="1149986"/>
            <a:ext cx="4363922" cy="2645628"/>
          </a:xfrm>
          <a:custGeom>
            <a:avLst/>
            <a:gdLst/>
            <a:ahLst/>
            <a:cxnLst/>
            <a:rect r="r" b="b" t="t" l="l"/>
            <a:pathLst>
              <a:path h="2645628" w="4363922">
                <a:moveTo>
                  <a:pt x="0" y="0"/>
                </a:moveTo>
                <a:lnTo>
                  <a:pt x="4363922" y="0"/>
                </a:lnTo>
                <a:lnTo>
                  <a:pt x="4363922" y="2645627"/>
                </a:lnTo>
                <a:lnTo>
                  <a:pt x="0" y="26456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667237" y="14630400"/>
            <a:ext cx="10936267" cy="7053892"/>
          </a:xfrm>
          <a:custGeom>
            <a:avLst/>
            <a:gdLst/>
            <a:ahLst/>
            <a:cxnLst/>
            <a:rect r="r" b="b" t="t" l="l"/>
            <a:pathLst>
              <a:path h="7053892" w="10936267">
                <a:moveTo>
                  <a:pt x="0" y="0"/>
                </a:moveTo>
                <a:lnTo>
                  <a:pt x="10936266" y="0"/>
                </a:lnTo>
                <a:lnTo>
                  <a:pt x="10936266" y="7053892"/>
                </a:lnTo>
                <a:lnTo>
                  <a:pt x="0" y="70538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6427109" y="15118035"/>
            <a:ext cx="10936267" cy="7053892"/>
          </a:xfrm>
          <a:custGeom>
            <a:avLst/>
            <a:gdLst/>
            <a:ahLst/>
            <a:cxnLst/>
            <a:rect r="r" b="b" t="t" l="l"/>
            <a:pathLst>
              <a:path h="7053892" w="10936267">
                <a:moveTo>
                  <a:pt x="0" y="0"/>
                </a:moveTo>
                <a:lnTo>
                  <a:pt x="10936267" y="0"/>
                </a:lnTo>
                <a:lnTo>
                  <a:pt x="10936267" y="7053892"/>
                </a:lnTo>
                <a:lnTo>
                  <a:pt x="0" y="70538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691119" y="24739400"/>
            <a:ext cx="8831697" cy="6756249"/>
          </a:xfrm>
          <a:custGeom>
            <a:avLst/>
            <a:gdLst/>
            <a:ahLst/>
            <a:cxnLst/>
            <a:rect r="r" b="b" t="t" l="l"/>
            <a:pathLst>
              <a:path h="6756249" w="8831697">
                <a:moveTo>
                  <a:pt x="0" y="0"/>
                </a:moveTo>
                <a:lnTo>
                  <a:pt x="8831698" y="0"/>
                </a:lnTo>
                <a:lnTo>
                  <a:pt x="8831698" y="6756249"/>
                </a:lnTo>
                <a:lnTo>
                  <a:pt x="0" y="67562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521309" y="23528566"/>
            <a:ext cx="16902983" cy="913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40"/>
              </a:lnSpc>
            </a:pPr>
            <a:r>
              <a:rPr lang="en-US" b="true" sz="7082" spc="354">
                <a:solidFill>
                  <a:srgbClr val="776AB2">
                    <a:alpha val="89804"/>
                  </a:srgbClr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03.19.2024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DAGn33NSAcU</dc:identifier>
  <dcterms:modified xsi:type="dcterms:W3CDTF">2011-08-01T06:04:30Z</dcterms:modified>
  <cp:revision>1</cp:revision>
  <dc:title>Pastel Watercolor Illustrative Baby Shower Poster</dc:title>
</cp:coreProperties>
</file>