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Hatton Heavy" charset="1" panose="00000A00000000000000"/>
      <p:regular r:id="rId7"/>
    </p:embeddedFont>
    <p:embeddedFont>
      <p:font typeface="Source Serif Pro" charset="1" panose="02040603050405020204"/>
      <p:regular r:id="rId8"/>
    </p:embeddedFont>
    <p:embeddedFont>
      <p:font typeface="Source Serif Pro Bold" charset="1" panose="02040803050405020204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1945600" cy="29260800"/>
          </a:xfrm>
          <a:custGeom>
            <a:avLst/>
            <a:gdLst/>
            <a:ahLst/>
            <a:cxnLst/>
            <a:rect r="r" b="b" t="t" l="l"/>
            <a:pathLst>
              <a:path h="29260800" w="21945600">
                <a:moveTo>
                  <a:pt x="0" y="0"/>
                </a:moveTo>
                <a:lnTo>
                  <a:pt x="21945600" y="0"/>
                </a:lnTo>
                <a:lnTo>
                  <a:pt x="21945600" y="29260800"/>
                </a:lnTo>
                <a:lnTo>
                  <a:pt x="0" y="29260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241" t="-390" r="-49241" b="-39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12086373" y="5222082"/>
            <a:ext cx="12529065" cy="12527637"/>
            <a:chOff x="0" y="0"/>
            <a:chExt cx="6350013" cy="634928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-95250" y="-95136"/>
              <a:ext cx="6540525" cy="6539573"/>
            </a:xfrm>
            <a:custGeom>
              <a:avLst/>
              <a:gdLst/>
              <a:ahLst/>
              <a:cxnLst/>
              <a:rect r="r" b="b" t="t" l="l"/>
              <a:pathLst>
                <a:path h="6539573" w="6540525">
                  <a:moveTo>
                    <a:pt x="5684545" y="1101865"/>
                  </a:moveTo>
                  <a:cubicBezTo>
                    <a:pt x="5560364" y="886829"/>
                    <a:pt x="5335181" y="766521"/>
                    <a:pt x="5103533" y="766356"/>
                  </a:cubicBezTo>
                  <a:lnTo>
                    <a:pt x="5103571" y="766318"/>
                  </a:lnTo>
                  <a:cubicBezTo>
                    <a:pt x="4871923" y="766115"/>
                    <a:pt x="4646701" y="645821"/>
                    <a:pt x="4522559" y="430810"/>
                  </a:cubicBezTo>
                  <a:cubicBezTo>
                    <a:pt x="4337317" y="109919"/>
                    <a:pt x="3927030" y="0"/>
                    <a:pt x="3606140" y="185281"/>
                  </a:cubicBezTo>
                  <a:lnTo>
                    <a:pt x="3606089" y="185319"/>
                  </a:lnTo>
                  <a:lnTo>
                    <a:pt x="3606089" y="185115"/>
                  </a:lnTo>
                  <a:cubicBezTo>
                    <a:pt x="3406788" y="299936"/>
                    <a:pt x="3153854" y="309029"/>
                    <a:pt x="2939771" y="187630"/>
                  </a:cubicBezTo>
                  <a:cubicBezTo>
                    <a:pt x="2836743" y="126902"/>
                    <a:pt x="2719296" y="94958"/>
                    <a:pt x="2599703" y="95136"/>
                  </a:cubicBezTo>
                  <a:cubicBezTo>
                    <a:pt x="2351405" y="95136"/>
                    <a:pt x="2134641" y="230048"/>
                    <a:pt x="2018614" y="430568"/>
                  </a:cubicBezTo>
                  <a:lnTo>
                    <a:pt x="2018614" y="430530"/>
                  </a:lnTo>
                  <a:cubicBezTo>
                    <a:pt x="1902625" y="631012"/>
                    <a:pt x="1685811" y="765925"/>
                    <a:pt x="1437551" y="765925"/>
                  </a:cubicBezTo>
                  <a:cubicBezTo>
                    <a:pt x="1067029" y="765925"/>
                    <a:pt x="766686" y="1066267"/>
                    <a:pt x="766686" y="1436789"/>
                  </a:cubicBezTo>
                  <a:lnTo>
                    <a:pt x="766686" y="1436866"/>
                  </a:lnTo>
                  <a:lnTo>
                    <a:pt x="766483" y="1436789"/>
                  </a:lnTo>
                  <a:cubicBezTo>
                    <a:pt x="766280" y="1666672"/>
                    <a:pt x="647802" y="1890154"/>
                    <a:pt x="435902" y="2014906"/>
                  </a:cubicBezTo>
                  <a:cubicBezTo>
                    <a:pt x="331646" y="2073744"/>
                    <a:pt x="245134" y="2159541"/>
                    <a:pt x="185433" y="2263305"/>
                  </a:cubicBezTo>
                  <a:cubicBezTo>
                    <a:pt x="61277" y="2478367"/>
                    <a:pt x="69723" y="2733523"/>
                    <a:pt x="185395" y="2934246"/>
                  </a:cubicBezTo>
                  <a:lnTo>
                    <a:pt x="185357" y="2934246"/>
                  </a:lnTo>
                  <a:cubicBezTo>
                    <a:pt x="300939" y="3134932"/>
                    <a:pt x="309385" y="3390113"/>
                    <a:pt x="185230" y="3605149"/>
                  </a:cubicBezTo>
                  <a:cubicBezTo>
                    <a:pt x="0" y="3926002"/>
                    <a:pt x="109906" y="4336288"/>
                    <a:pt x="430797" y="4521569"/>
                  </a:cubicBezTo>
                  <a:lnTo>
                    <a:pt x="430835" y="4521607"/>
                  </a:lnTo>
                  <a:lnTo>
                    <a:pt x="430708" y="4521695"/>
                  </a:lnTo>
                  <a:cubicBezTo>
                    <a:pt x="631228" y="4637634"/>
                    <a:pt x="766077" y="4854448"/>
                    <a:pt x="766077" y="5102746"/>
                  </a:cubicBezTo>
                  <a:cubicBezTo>
                    <a:pt x="766077" y="5473268"/>
                    <a:pt x="1066419" y="5773611"/>
                    <a:pt x="1436929" y="5773611"/>
                  </a:cubicBezTo>
                  <a:cubicBezTo>
                    <a:pt x="1685239" y="5773611"/>
                    <a:pt x="1901965" y="5908497"/>
                    <a:pt x="2018030" y="6109018"/>
                  </a:cubicBezTo>
                  <a:cubicBezTo>
                    <a:pt x="2134019" y="6309449"/>
                    <a:pt x="2350821" y="6444425"/>
                    <a:pt x="2599093" y="6444425"/>
                  </a:cubicBezTo>
                  <a:cubicBezTo>
                    <a:pt x="2718685" y="6444579"/>
                    <a:pt x="2836127" y="6412633"/>
                    <a:pt x="2939161" y="6351918"/>
                  </a:cubicBezTo>
                  <a:cubicBezTo>
                    <a:pt x="3153194" y="6230544"/>
                    <a:pt x="3406191" y="6239637"/>
                    <a:pt x="3605479" y="6354496"/>
                  </a:cubicBezTo>
                  <a:lnTo>
                    <a:pt x="3605479" y="6354255"/>
                  </a:lnTo>
                  <a:lnTo>
                    <a:pt x="3605517" y="6354331"/>
                  </a:lnTo>
                  <a:cubicBezTo>
                    <a:pt x="3926408" y="6539573"/>
                    <a:pt x="4336694" y="6429617"/>
                    <a:pt x="4521987" y="6108764"/>
                  </a:cubicBezTo>
                  <a:cubicBezTo>
                    <a:pt x="4646130" y="5893766"/>
                    <a:pt x="4871314" y="5773446"/>
                    <a:pt x="5102961" y="5773281"/>
                  </a:cubicBezTo>
                  <a:lnTo>
                    <a:pt x="5102911" y="5773192"/>
                  </a:lnTo>
                  <a:cubicBezTo>
                    <a:pt x="5334558" y="5773027"/>
                    <a:pt x="5559780" y="5652707"/>
                    <a:pt x="5683885" y="5437709"/>
                  </a:cubicBezTo>
                  <a:cubicBezTo>
                    <a:pt x="5745010" y="5331855"/>
                    <a:pt x="5774017" y="5216234"/>
                    <a:pt x="5773890" y="5102213"/>
                  </a:cubicBezTo>
                  <a:lnTo>
                    <a:pt x="5773979" y="5102290"/>
                  </a:lnTo>
                  <a:cubicBezTo>
                    <a:pt x="5774182" y="4878846"/>
                    <a:pt x="5886145" y="4661358"/>
                    <a:pt x="6087059" y="4534828"/>
                  </a:cubicBezTo>
                  <a:cubicBezTo>
                    <a:pt x="6195364" y="4477881"/>
                    <a:pt x="6289357" y="4390620"/>
                    <a:pt x="6355029" y="4276866"/>
                  </a:cubicBezTo>
                  <a:cubicBezTo>
                    <a:pt x="6479222" y="4061753"/>
                    <a:pt x="6470777" y="3806572"/>
                    <a:pt x="6355118" y="3605886"/>
                  </a:cubicBezTo>
                  <a:lnTo>
                    <a:pt x="6355156" y="3605886"/>
                  </a:lnTo>
                  <a:cubicBezTo>
                    <a:pt x="6239535" y="3405201"/>
                    <a:pt x="6231077" y="3150020"/>
                    <a:pt x="6355245" y="2934971"/>
                  </a:cubicBezTo>
                  <a:cubicBezTo>
                    <a:pt x="6540525" y="2614080"/>
                    <a:pt x="6430568" y="2203832"/>
                    <a:pt x="6109677" y="2018552"/>
                  </a:cubicBezTo>
                  <a:lnTo>
                    <a:pt x="6109627" y="2018501"/>
                  </a:lnTo>
                  <a:lnTo>
                    <a:pt x="6109754" y="2018463"/>
                  </a:lnTo>
                  <a:cubicBezTo>
                    <a:pt x="5910847" y="1903375"/>
                    <a:pt x="5776557" y="1689088"/>
                    <a:pt x="5774436" y="1443267"/>
                  </a:cubicBezTo>
                  <a:cubicBezTo>
                    <a:pt x="5775604" y="1327265"/>
                    <a:pt x="5746686" y="1209536"/>
                    <a:pt x="5684545" y="1101865"/>
                  </a:cubicBezTo>
                </a:path>
              </a:pathLst>
            </a:custGeom>
            <a:blipFill>
              <a:blip r:embed="rId3"/>
              <a:stretch>
                <a:fillRect l="-12840" t="0" r="-37236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true" flipV="false" rot="0">
            <a:off x="9785677" y="7718541"/>
            <a:ext cx="4601390" cy="2536733"/>
          </a:xfrm>
          <a:custGeom>
            <a:avLst/>
            <a:gdLst/>
            <a:ahLst/>
            <a:cxnLst/>
            <a:rect r="r" b="b" t="t" l="l"/>
            <a:pathLst>
              <a:path h="2536733" w="4601390">
                <a:moveTo>
                  <a:pt x="4601391" y="0"/>
                </a:moveTo>
                <a:lnTo>
                  <a:pt x="0" y="0"/>
                </a:lnTo>
                <a:lnTo>
                  <a:pt x="0" y="2536734"/>
                </a:lnTo>
                <a:lnTo>
                  <a:pt x="4601391" y="2536734"/>
                </a:lnTo>
                <a:lnTo>
                  <a:pt x="460139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0">
            <a:off x="13294926" y="16277058"/>
            <a:ext cx="4601390" cy="2536733"/>
          </a:xfrm>
          <a:custGeom>
            <a:avLst/>
            <a:gdLst/>
            <a:ahLst/>
            <a:cxnLst/>
            <a:rect r="r" b="b" t="t" l="l"/>
            <a:pathLst>
              <a:path h="2536733" w="4601390">
                <a:moveTo>
                  <a:pt x="4601391" y="0"/>
                </a:moveTo>
                <a:lnTo>
                  <a:pt x="0" y="0"/>
                </a:lnTo>
                <a:lnTo>
                  <a:pt x="0" y="2536734"/>
                </a:lnTo>
                <a:lnTo>
                  <a:pt x="4601391" y="2536734"/>
                </a:lnTo>
                <a:lnTo>
                  <a:pt x="460139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567543" y="11216461"/>
            <a:ext cx="12131765" cy="45254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758"/>
              </a:lnSpc>
            </a:pPr>
            <a:r>
              <a:rPr lang="en-US" sz="16927" b="true">
                <a:solidFill>
                  <a:srgbClr val="A66E60"/>
                </a:solidFill>
                <a:latin typeface="Hatton Heavy"/>
                <a:ea typeface="Hatton Heavy"/>
                <a:cs typeface="Hatton Heavy"/>
                <a:sym typeface="Hatton Heavy"/>
              </a:rPr>
              <a:t>Baby Shower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683816" y="9920454"/>
            <a:ext cx="9783771" cy="6411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67"/>
              </a:lnSpc>
            </a:pPr>
            <a:r>
              <a:rPr lang="en-US" sz="3915">
                <a:solidFill>
                  <a:srgbClr val="A66E6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join us for Baby Shower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67543" y="16568773"/>
            <a:ext cx="10818256" cy="6988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00"/>
              </a:lnSpc>
            </a:pPr>
            <a:r>
              <a:rPr lang="en-US" sz="4142">
                <a:solidFill>
                  <a:srgbClr val="A66E6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Sunday, 21 December 2023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567543" y="19005413"/>
            <a:ext cx="14962580" cy="6988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00"/>
              </a:lnSpc>
            </a:pPr>
            <a:r>
              <a:rPr lang="en-US" sz="4142">
                <a:solidFill>
                  <a:srgbClr val="A66E6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123 Anywhere st., Any City, ST 12345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683816" y="18153851"/>
            <a:ext cx="12015491" cy="6988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00"/>
              </a:lnSpc>
            </a:pPr>
            <a:r>
              <a:rPr lang="en-US" sz="4142" b="true">
                <a:solidFill>
                  <a:srgbClr val="A66E60"/>
                </a:solidFill>
                <a:latin typeface="Source Serif Pro Bold"/>
                <a:ea typeface="Source Serif Pro Bold"/>
                <a:cs typeface="Source Serif Pro Bold"/>
                <a:sym typeface="Source Serif Pro Bold"/>
              </a:rPr>
              <a:t>at residence : Avery Davis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567543" y="15884777"/>
            <a:ext cx="11727383" cy="6988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00"/>
              </a:lnSpc>
            </a:pPr>
            <a:r>
              <a:rPr lang="en-US" sz="4142">
                <a:solidFill>
                  <a:srgbClr val="A66E60"/>
                </a:solidFill>
                <a:latin typeface="Source Serif Pro"/>
                <a:ea typeface="Source Serif Pro"/>
                <a:cs typeface="Source Serif Pro"/>
                <a:sym typeface="Source Serif Pro"/>
              </a:rPr>
              <a:t>Baby Girl : Bailey Dupont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DAGn3-BTsBY</dc:identifier>
  <dcterms:modified xsi:type="dcterms:W3CDTF">2011-08-01T06:04:30Z</dcterms:modified>
  <cp:revision>1</cp:revision>
  <dc:title>Brown Minimalist Baby Shower Invitation Landscape</dc:title>
</cp:coreProperties>
</file>