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TAN Mon Cheri" charset="1" panose="00000000000000000000"/>
      <p:regular r:id="rId7"/>
    </p:embeddedFont>
    <p:embeddedFont>
      <p:font typeface="Alegreya Sans" charset="1" panose="00000500000000000000"/>
      <p:regular r:id="rId8"/>
    </p:embeddedFont>
    <p:embeddedFont>
      <p:font typeface="Buongiorno Rastellino" charset="1" panose="00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05920" y="2453797"/>
            <a:ext cx="17533761" cy="24034003"/>
            <a:chOff x="0" y="0"/>
            <a:chExt cx="27000738" cy="3701064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00736" cy="37010646"/>
            </a:xfrm>
            <a:custGeom>
              <a:avLst/>
              <a:gdLst/>
              <a:ahLst/>
              <a:cxnLst/>
              <a:rect r="r" b="b" t="t" l="l"/>
              <a:pathLst>
                <a:path h="37010646" w="27000736">
                  <a:moveTo>
                    <a:pt x="0" y="0"/>
                  </a:moveTo>
                  <a:lnTo>
                    <a:pt x="0" y="37010646"/>
                  </a:lnTo>
                  <a:lnTo>
                    <a:pt x="27000736" y="37010646"/>
                  </a:lnTo>
                  <a:lnTo>
                    <a:pt x="27000736" y="0"/>
                  </a:lnTo>
                  <a:lnTo>
                    <a:pt x="0" y="0"/>
                  </a:lnTo>
                  <a:close/>
                  <a:moveTo>
                    <a:pt x="26939779" y="36949686"/>
                  </a:moveTo>
                  <a:lnTo>
                    <a:pt x="59690" y="36949686"/>
                  </a:lnTo>
                  <a:lnTo>
                    <a:pt x="59690" y="59690"/>
                  </a:lnTo>
                  <a:lnTo>
                    <a:pt x="26939779" y="59690"/>
                  </a:lnTo>
                  <a:lnTo>
                    <a:pt x="26939779" y="36949686"/>
                  </a:lnTo>
                  <a:close/>
                </a:path>
              </a:pathLst>
            </a:custGeom>
            <a:solidFill>
              <a:srgbClr val="B08047"/>
            </a:solidFill>
          </p:spPr>
        </p:sp>
      </p:grpSp>
      <p:sp>
        <p:nvSpPr>
          <p:cNvPr name="Freeform 4" id="4"/>
          <p:cNvSpPr/>
          <p:nvPr/>
        </p:nvSpPr>
        <p:spPr>
          <a:xfrm flipH="false" flipV="false" rot="-9116914">
            <a:off x="-7951056" y="-4067356"/>
            <a:ext cx="20313952" cy="15675600"/>
          </a:xfrm>
          <a:custGeom>
            <a:avLst/>
            <a:gdLst/>
            <a:ahLst/>
            <a:cxnLst/>
            <a:rect r="r" b="b" t="t" l="l"/>
            <a:pathLst>
              <a:path h="15675600" w="20313952">
                <a:moveTo>
                  <a:pt x="0" y="0"/>
                </a:moveTo>
                <a:lnTo>
                  <a:pt x="20313952" y="0"/>
                </a:lnTo>
                <a:lnTo>
                  <a:pt x="20313952" y="15675600"/>
                </a:lnTo>
                <a:lnTo>
                  <a:pt x="0" y="15675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8252163">
            <a:off x="11160551" y="18650001"/>
            <a:ext cx="20313952" cy="15675600"/>
          </a:xfrm>
          <a:custGeom>
            <a:avLst/>
            <a:gdLst/>
            <a:ahLst/>
            <a:cxnLst/>
            <a:rect r="r" b="b" t="t" l="l"/>
            <a:pathLst>
              <a:path h="15675600" w="20313952">
                <a:moveTo>
                  <a:pt x="0" y="0"/>
                </a:moveTo>
                <a:lnTo>
                  <a:pt x="20313952" y="0"/>
                </a:lnTo>
                <a:lnTo>
                  <a:pt x="20313952" y="15675600"/>
                </a:lnTo>
                <a:lnTo>
                  <a:pt x="0" y="15675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854272" y="15919619"/>
            <a:ext cx="16394310" cy="1992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893"/>
              </a:lnSpc>
            </a:pPr>
            <a:r>
              <a:rPr lang="en-US" sz="10899" spc="752">
                <a:solidFill>
                  <a:srgbClr val="B08047"/>
                </a:solidFill>
                <a:latin typeface="TAN Mon Cheri"/>
                <a:ea typeface="TAN Mon Cheri"/>
                <a:cs typeface="TAN Mon Cheri"/>
                <a:sym typeface="TAN Mon Cheri"/>
              </a:rPr>
              <a:t>AVERY &amp; DAVIS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06864" y="18563109"/>
            <a:ext cx="7331872" cy="828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996"/>
              </a:lnSpc>
            </a:pPr>
            <a:r>
              <a:rPr lang="en-US" sz="4441" spc="1887">
                <a:solidFill>
                  <a:srgbClr val="231F20"/>
                </a:solidFill>
                <a:latin typeface="Alegreya Sans"/>
                <a:ea typeface="Alegreya Sans"/>
                <a:cs typeface="Alegreya Sans"/>
                <a:sym typeface="Alegreya Sans"/>
              </a:rPr>
              <a:t>MAY 16, 2024</a:t>
            </a:r>
          </a:p>
        </p:txBody>
      </p:sp>
      <p:sp>
        <p:nvSpPr>
          <p:cNvPr name="TextBox 8" id="8"/>
          <p:cNvSpPr txBox="true"/>
          <p:nvPr/>
        </p:nvSpPr>
        <p:spPr>
          <a:xfrm rot="93883">
            <a:off x="1896564" y="5186995"/>
            <a:ext cx="17242276" cy="106545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672"/>
              </a:lnSpc>
            </a:pPr>
            <a:r>
              <a:rPr lang="en-US" sz="62623">
                <a:solidFill>
                  <a:srgbClr val="B08047"/>
                </a:solidFill>
                <a:latin typeface="Buongiorno Rastellino"/>
                <a:ea typeface="Buongiorno Rastellino"/>
                <a:cs typeface="Buongiorno Rastellino"/>
                <a:sym typeface="Buongiorno Rastellino"/>
              </a:rPr>
              <a:t>welcome to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861553" y="14189245"/>
            <a:ext cx="14222495" cy="828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5996"/>
              </a:lnSpc>
            </a:pPr>
            <a:r>
              <a:rPr lang="en-US" sz="4441" spc="1887">
                <a:solidFill>
                  <a:srgbClr val="231F20"/>
                </a:solidFill>
                <a:latin typeface="Alegreya Sans"/>
                <a:ea typeface="Alegreya Sans"/>
                <a:cs typeface="Alegreya Sans"/>
                <a:sym typeface="Alegreya Sans"/>
              </a:rPr>
              <a:t>THE WEDDING OF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DAGn3pIbCnY</dc:identifier>
  <dcterms:modified xsi:type="dcterms:W3CDTF">2011-08-01T06:04:30Z</dcterms:modified>
  <cp:revision>1</cp:revision>
  <dc:title>No.9</dc:title>
</cp:coreProperties>
</file>