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More Sugar Thin" charset="1" panose="0000000000000000000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D9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3780008"/>
            <a:ext cx="21945600" cy="14566392"/>
          </a:xfrm>
          <a:custGeom>
            <a:avLst/>
            <a:gdLst/>
            <a:ahLst/>
            <a:cxnLst/>
            <a:rect r="r" b="b" t="t" l="l"/>
            <a:pathLst>
              <a:path h="14566392" w="21945600">
                <a:moveTo>
                  <a:pt x="0" y="0"/>
                </a:moveTo>
                <a:lnTo>
                  <a:pt x="21945600" y="0"/>
                </a:lnTo>
                <a:lnTo>
                  <a:pt x="21945600" y="14566392"/>
                </a:lnTo>
                <a:lnTo>
                  <a:pt x="0" y="145663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61920" y="7449193"/>
            <a:ext cx="8778240" cy="4820052"/>
          </a:xfrm>
          <a:custGeom>
            <a:avLst/>
            <a:gdLst/>
            <a:ahLst/>
            <a:cxnLst/>
            <a:rect r="r" b="b" t="t" l="l"/>
            <a:pathLst>
              <a:path h="4820052" w="8778240">
                <a:moveTo>
                  <a:pt x="0" y="0"/>
                </a:moveTo>
                <a:lnTo>
                  <a:pt x="8778240" y="0"/>
                </a:lnTo>
                <a:lnTo>
                  <a:pt x="8778240" y="4820051"/>
                </a:lnTo>
                <a:lnTo>
                  <a:pt x="0" y="48200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871107" y="914400"/>
            <a:ext cx="8778240" cy="4820052"/>
          </a:xfrm>
          <a:custGeom>
            <a:avLst/>
            <a:gdLst/>
            <a:ahLst/>
            <a:cxnLst/>
            <a:rect r="r" b="b" t="t" l="l"/>
            <a:pathLst>
              <a:path h="4820052" w="8778240">
                <a:moveTo>
                  <a:pt x="0" y="0"/>
                </a:moveTo>
                <a:lnTo>
                  <a:pt x="8778240" y="0"/>
                </a:lnTo>
                <a:lnTo>
                  <a:pt x="8778240" y="4820052"/>
                </a:lnTo>
                <a:lnTo>
                  <a:pt x="0" y="4820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132936" y="10851583"/>
            <a:ext cx="7301899" cy="4009406"/>
          </a:xfrm>
          <a:custGeom>
            <a:avLst/>
            <a:gdLst/>
            <a:ahLst/>
            <a:cxnLst/>
            <a:rect r="r" b="b" t="t" l="l"/>
            <a:pathLst>
              <a:path h="4009406" w="7301899">
                <a:moveTo>
                  <a:pt x="0" y="0"/>
                </a:moveTo>
                <a:lnTo>
                  <a:pt x="7301899" y="0"/>
                </a:lnTo>
                <a:lnTo>
                  <a:pt x="7301899" y="4009406"/>
                </a:lnTo>
                <a:lnTo>
                  <a:pt x="0" y="40094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518013" y="4466600"/>
            <a:ext cx="16909574" cy="2809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97"/>
              </a:lnSpc>
            </a:pPr>
            <a:r>
              <a:rPr lang="en-US" sz="16569">
                <a:solidFill>
                  <a:srgbClr val="023B7B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HELLO WORLD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518013" y="7177359"/>
            <a:ext cx="9737687" cy="1544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793"/>
              </a:lnSpc>
            </a:pPr>
            <a:r>
              <a:rPr lang="en-US" sz="9138">
                <a:solidFill>
                  <a:srgbClr val="023B7B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BABY SHOWER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518013" y="8677965"/>
            <a:ext cx="8070833" cy="1116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33"/>
              </a:lnSpc>
            </a:pPr>
            <a:r>
              <a:rPr lang="en-US" sz="6524">
                <a:solidFill>
                  <a:srgbClr val="023B7B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09.02.24 | AT 9PM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518013" y="9735393"/>
            <a:ext cx="13932381" cy="1116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33"/>
              </a:lnSpc>
            </a:pPr>
            <a:r>
              <a:rPr lang="en-US" sz="6524">
                <a:solidFill>
                  <a:srgbClr val="023B7B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123 Anywhere St., Any City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DAGn3yncRJ0</dc:identifier>
  <dcterms:modified xsi:type="dcterms:W3CDTF">2011-08-01T06:04:30Z</dcterms:modified>
  <cp:revision>1</cp:revision>
  <dc:title>Blue Simple Floral Baby Shower Instagram Post Portrait</dc:title>
</cp:coreProperties>
</file>