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TAN Pearl" charset="1" panose="00000000000000000000"/>
      <p:regular r:id="rId7"/>
    </p:embeddedFont>
    <p:embeddedFont>
      <p:font typeface="Glacial Indifference" charset="1" panose="00000000000000000000"/>
      <p:regular r:id="rId8"/>
    </p:embeddedFont>
    <p:embeddedFont>
      <p:font typeface="Le Jour Script" charset="1" panose="02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945600" cy="29260800"/>
          </a:xfrm>
          <a:custGeom>
            <a:avLst/>
            <a:gdLst/>
            <a:ahLst/>
            <a:cxnLst/>
            <a:rect r="r" b="b" t="t" l="l"/>
            <a:pathLst>
              <a:path h="29260800" w="21945600">
                <a:moveTo>
                  <a:pt x="0" y="0"/>
                </a:moveTo>
                <a:lnTo>
                  <a:pt x="21945600" y="0"/>
                </a:lnTo>
                <a:lnTo>
                  <a:pt x="21945600" y="29260800"/>
                </a:lnTo>
                <a:lnTo>
                  <a:pt x="0" y="29260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187" t="-390" r="-17187" b="-39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20328" y="-994077"/>
            <a:ext cx="19304945" cy="8096909"/>
          </a:xfrm>
          <a:custGeom>
            <a:avLst/>
            <a:gdLst/>
            <a:ahLst/>
            <a:cxnLst/>
            <a:rect r="r" b="b" t="t" l="l"/>
            <a:pathLst>
              <a:path h="8096909" w="19304945">
                <a:moveTo>
                  <a:pt x="0" y="0"/>
                </a:moveTo>
                <a:lnTo>
                  <a:pt x="19304944" y="0"/>
                </a:lnTo>
                <a:lnTo>
                  <a:pt x="19304944" y="8096908"/>
                </a:lnTo>
                <a:lnTo>
                  <a:pt x="0" y="80969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254752" y="19635881"/>
            <a:ext cx="8537280" cy="9010322"/>
          </a:xfrm>
          <a:custGeom>
            <a:avLst/>
            <a:gdLst/>
            <a:ahLst/>
            <a:cxnLst/>
            <a:rect r="r" b="b" t="t" l="l"/>
            <a:pathLst>
              <a:path h="9010322" w="8537280">
                <a:moveTo>
                  <a:pt x="0" y="0"/>
                </a:moveTo>
                <a:lnTo>
                  <a:pt x="8537280" y="0"/>
                </a:lnTo>
                <a:lnTo>
                  <a:pt x="8537280" y="9010323"/>
                </a:lnTo>
                <a:lnTo>
                  <a:pt x="0" y="90103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408369" y="8626324"/>
            <a:ext cx="11128863" cy="1170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47"/>
              </a:lnSpc>
            </a:pPr>
            <a:r>
              <a:rPr lang="en-US" sz="7021" spc="1158">
                <a:solidFill>
                  <a:srgbClr val="B98554"/>
                </a:solidFill>
                <a:latin typeface="TAN Pearl"/>
                <a:ea typeface="TAN Pearl"/>
                <a:cs typeface="TAN Pearl"/>
                <a:sym typeface="TAN Pearl"/>
              </a:rPr>
              <a:t>BABY SHOWER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937229" y="6654281"/>
            <a:ext cx="8013886" cy="714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167"/>
              </a:lnSpc>
              <a:spcBef>
                <a:spcPct val="0"/>
              </a:spcBef>
            </a:pPr>
            <a:r>
              <a:rPr lang="en-US" sz="4405" spc="1321">
                <a:solidFill>
                  <a:srgbClr val="65765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JOIN US FOR 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69302" y="17913497"/>
            <a:ext cx="9006996" cy="6681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75"/>
              </a:lnSpc>
            </a:pPr>
            <a:r>
              <a:rPr lang="en-US" sz="4125" spc="1406">
                <a:solidFill>
                  <a:srgbClr val="65765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ANY WHERE, ANY CITY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466126" y="10405995"/>
            <a:ext cx="8956092" cy="714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167"/>
              </a:lnSpc>
              <a:spcBef>
                <a:spcPct val="0"/>
              </a:spcBef>
            </a:pPr>
            <a:r>
              <a:rPr lang="en-US" sz="4405" spc="1321">
                <a:solidFill>
                  <a:srgbClr val="65765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 HONOR OF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85996" y="12907378"/>
            <a:ext cx="18173609" cy="2576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778"/>
              </a:lnSpc>
            </a:pPr>
            <a:r>
              <a:rPr lang="en-US" sz="18313">
                <a:solidFill>
                  <a:srgbClr val="65765F"/>
                </a:solidFill>
                <a:latin typeface="Le Jour Script"/>
                <a:ea typeface="Le Jour Script"/>
                <a:cs typeface="Le Jour Script"/>
                <a:sym typeface="Le Jour Script"/>
              </a:rPr>
              <a:t>Sarah James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445411" y="16217747"/>
            <a:ext cx="7054778" cy="10752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08"/>
              </a:lnSpc>
            </a:pPr>
            <a:r>
              <a:rPr lang="en-US" sz="5934" spc="1008">
                <a:solidFill>
                  <a:srgbClr val="B98554"/>
                </a:solidFill>
                <a:latin typeface="TAN Pearl"/>
                <a:ea typeface="TAN Pearl"/>
                <a:cs typeface="TAN Pearl"/>
                <a:sym typeface="TAN Pearl"/>
              </a:rPr>
              <a:t>01.03.2023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DAGn310SfM4</dc:identifier>
  <dcterms:modified xsi:type="dcterms:W3CDTF">2011-08-01T06:04:30Z</dcterms:modified>
  <cp:revision>1</cp:revision>
  <dc:title>Green and Pink Organic Watercolor Leaves Illustration Baby Shower Invitation</dc:title>
</cp:coreProperties>
</file>