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Amsterdam Three" charset="1" panose="02000500000000000000"/>
      <p:regular r:id="rId7"/>
    </p:embeddedFont>
    <p:embeddedFont>
      <p:font typeface="Glacial Indifference" charset="1" panose="00000000000000000000"/>
      <p:regular r:id="rId8"/>
    </p:embeddedFont>
    <p:embeddedFont>
      <p:font typeface="Angelina" charset="1" panose="020005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1945600" cy="29260800"/>
          </a:xfrm>
          <a:custGeom>
            <a:avLst/>
            <a:gdLst/>
            <a:ahLst/>
            <a:cxnLst/>
            <a:rect r="r" b="b" t="t" l="l"/>
            <a:pathLst>
              <a:path h="29260800" w="21945600">
                <a:moveTo>
                  <a:pt x="0" y="0"/>
                </a:moveTo>
                <a:lnTo>
                  <a:pt x="21945600" y="0"/>
                </a:lnTo>
                <a:lnTo>
                  <a:pt x="21945600" y="29260800"/>
                </a:lnTo>
                <a:lnTo>
                  <a:pt x="0" y="29260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5" t="-5279" r="-109747" b="-39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669059" y="3142602"/>
            <a:ext cx="8857067" cy="878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988"/>
              </a:lnSpc>
            </a:pPr>
            <a:r>
              <a:rPr lang="en-US" sz="17204">
                <a:solidFill>
                  <a:srgbClr val="000000"/>
                </a:solidFill>
                <a:latin typeface="Amsterdam Three"/>
                <a:ea typeface="Amsterdam Three"/>
                <a:cs typeface="Amsterdam Three"/>
                <a:sym typeface="Amsterdam Three"/>
              </a:rPr>
              <a:t>Baby</a:t>
            </a:r>
          </a:p>
          <a:p>
            <a:pPr algn="l">
              <a:lnSpc>
                <a:spcPts val="36988"/>
              </a:lnSpc>
            </a:pPr>
            <a:r>
              <a:rPr lang="en-US" sz="17204">
                <a:solidFill>
                  <a:srgbClr val="000000"/>
                </a:solidFill>
                <a:latin typeface="Amsterdam Three"/>
                <a:ea typeface="Amsterdam Three"/>
                <a:cs typeface="Amsterdam Three"/>
                <a:sym typeface="Amsterdam Three"/>
              </a:rPr>
              <a:t>Shower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669059" y="25446048"/>
            <a:ext cx="8857067" cy="1738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94"/>
              </a:lnSpc>
            </a:pPr>
            <a:r>
              <a:rPr lang="en-US" sz="5282" spc="147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123 Anywhere St., Any City, ST 12345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69059" y="2094985"/>
            <a:ext cx="10891993" cy="8928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68"/>
              </a:lnSpc>
            </a:pPr>
            <a:r>
              <a:rPr lang="en-US" sz="6041" spc="815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PLEASE JOIN US FOR 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669059" y="13656321"/>
            <a:ext cx="10088069" cy="931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44"/>
              </a:lnSpc>
            </a:pPr>
            <a:r>
              <a:rPr lang="en-US" sz="6533" spc="2162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CELEBRATING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669059" y="16229173"/>
            <a:ext cx="8857067" cy="4655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053"/>
              </a:lnSpc>
            </a:pPr>
            <a:r>
              <a:rPr lang="en-US" sz="13609">
                <a:solidFill>
                  <a:srgbClr val="000000"/>
                </a:solidFill>
                <a:latin typeface="Angelina"/>
                <a:ea typeface="Angelina"/>
                <a:cs typeface="Angelina"/>
                <a:sym typeface="Angelina"/>
              </a:rPr>
              <a:t>Margarita Perez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669059" y="22601260"/>
            <a:ext cx="9633431" cy="1232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44"/>
              </a:lnSpc>
            </a:pPr>
            <a:r>
              <a:rPr lang="en-US" sz="4140" spc="137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SUNDAY • MAY 17, 2024 • 10:00 PM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DAGn37HJzxQ</dc:identifier>
  <dcterms:modified xsi:type="dcterms:W3CDTF">2011-08-01T06:04:30Z</dcterms:modified>
  <cp:revision>1</cp:revision>
  <dc:title>Gray and Black Playful Baby Shower Invitation Portrait</dc:title>
</cp:coreProperties>
</file>