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Montserrat" charset="1" panose="00000500000000000000"/>
      <p:regular r:id="rId7"/>
    </p:embeddedFont>
    <p:embeddedFont>
      <p:font typeface="Free Serif" charset="1" panose="02020603050405020304"/>
      <p:regular r:id="rId8"/>
    </p:embeddedFont>
    <p:embeddedFont>
      <p:font typeface="Glypher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EFB">
                <a:alpha val="100000"/>
              </a:srgbClr>
            </a:gs>
            <a:gs pos="100000">
              <a:srgbClr val="ABCFF4">
                <a:alpha val="1000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390175" y="2347324"/>
            <a:ext cx="10942853" cy="10942853"/>
          </a:xfrm>
          <a:custGeom>
            <a:avLst/>
            <a:gdLst/>
            <a:ahLst/>
            <a:cxnLst/>
            <a:rect r="r" b="b" t="t" l="l"/>
            <a:pathLst>
              <a:path h="10942853" w="10942853">
                <a:moveTo>
                  <a:pt x="0" y="0"/>
                </a:moveTo>
                <a:lnTo>
                  <a:pt x="10942854" y="0"/>
                </a:lnTo>
                <a:lnTo>
                  <a:pt x="10942854" y="10942854"/>
                </a:lnTo>
                <a:lnTo>
                  <a:pt x="0" y="109428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612719" y="11364822"/>
            <a:ext cx="2856264" cy="2856264"/>
          </a:xfrm>
          <a:custGeom>
            <a:avLst/>
            <a:gdLst/>
            <a:ahLst/>
            <a:cxnLst/>
            <a:rect r="r" b="b" t="t" l="l"/>
            <a:pathLst>
              <a:path h="2856264" w="2856264">
                <a:moveTo>
                  <a:pt x="0" y="0"/>
                </a:moveTo>
                <a:lnTo>
                  <a:pt x="2856264" y="0"/>
                </a:lnTo>
                <a:lnTo>
                  <a:pt x="2856264" y="2856264"/>
                </a:lnTo>
                <a:lnTo>
                  <a:pt x="0" y="2856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88802" y="11366296"/>
            <a:ext cx="7703185" cy="7703185"/>
          </a:xfrm>
          <a:custGeom>
            <a:avLst/>
            <a:gdLst/>
            <a:ahLst/>
            <a:cxnLst/>
            <a:rect r="r" b="b" t="t" l="l"/>
            <a:pathLst>
              <a:path h="7703185" w="7703185">
                <a:moveTo>
                  <a:pt x="0" y="0"/>
                </a:moveTo>
                <a:lnTo>
                  <a:pt x="7703185" y="0"/>
                </a:lnTo>
                <a:lnTo>
                  <a:pt x="7703185" y="7703184"/>
                </a:lnTo>
                <a:lnTo>
                  <a:pt x="0" y="7703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-275799">
            <a:off x="1941164" y="11301948"/>
            <a:ext cx="18844612" cy="7184508"/>
          </a:xfrm>
          <a:custGeom>
            <a:avLst/>
            <a:gdLst/>
            <a:ahLst/>
            <a:cxnLst/>
            <a:rect r="r" b="b" t="t" l="l"/>
            <a:pathLst>
              <a:path h="7184508" w="18844612">
                <a:moveTo>
                  <a:pt x="18844612" y="7184508"/>
                </a:moveTo>
                <a:lnTo>
                  <a:pt x="0" y="7184508"/>
                </a:lnTo>
                <a:lnTo>
                  <a:pt x="0" y="0"/>
                </a:lnTo>
                <a:lnTo>
                  <a:pt x="18844612" y="0"/>
                </a:lnTo>
                <a:lnTo>
                  <a:pt x="18844612" y="7184508"/>
                </a:lnTo>
                <a:close/>
              </a:path>
            </a:pathLst>
          </a:custGeom>
          <a:blipFill>
            <a:blip r:embed="rId4">
              <a:alphaModFix amt="5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-275799">
            <a:off x="-8342407" y="22860349"/>
            <a:ext cx="14243329" cy="5430269"/>
          </a:xfrm>
          <a:custGeom>
            <a:avLst/>
            <a:gdLst/>
            <a:ahLst/>
            <a:cxnLst/>
            <a:rect r="r" b="b" t="t" l="l"/>
            <a:pathLst>
              <a:path h="5430269" w="14243329">
                <a:moveTo>
                  <a:pt x="14243329" y="5430269"/>
                </a:moveTo>
                <a:lnTo>
                  <a:pt x="0" y="5430269"/>
                </a:lnTo>
                <a:lnTo>
                  <a:pt x="0" y="0"/>
                </a:lnTo>
                <a:lnTo>
                  <a:pt x="14243329" y="0"/>
                </a:lnTo>
                <a:lnTo>
                  <a:pt x="14243329" y="5430269"/>
                </a:lnTo>
                <a:close/>
              </a:path>
            </a:pathLst>
          </a:custGeom>
          <a:blipFill>
            <a:blip r:embed="rId4">
              <a:alphaModFix amt="7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11925" y="23669833"/>
            <a:ext cx="3728926" cy="1980992"/>
          </a:xfrm>
          <a:custGeom>
            <a:avLst/>
            <a:gdLst/>
            <a:ahLst/>
            <a:cxnLst/>
            <a:rect r="r" b="b" t="t" l="l"/>
            <a:pathLst>
              <a:path h="1980992" w="3728926">
                <a:moveTo>
                  <a:pt x="0" y="0"/>
                </a:moveTo>
                <a:lnTo>
                  <a:pt x="3728926" y="0"/>
                </a:lnTo>
                <a:lnTo>
                  <a:pt x="3728926" y="1980992"/>
                </a:lnTo>
                <a:lnTo>
                  <a:pt x="0" y="19809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true" rot="-275799">
            <a:off x="14459131" y="23694645"/>
            <a:ext cx="14243329" cy="5430269"/>
          </a:xfrm>
          <a:custGeom>
            <a:avLst/>
            <a:gdLst/>
            <a:ahLst/>
            <a:cxnLst/>
            <a:rect r="r" b="b" t="t" l="l"/>
            <a:pathLst>
              <a:path h="5430269" w="14243329">
                <a:moveTo>
                  <a:pt x="14243330" y="5430270"/>
                </a:moveTo>
                <a:lnTo>
                  <a:pt x="0" y="5430270"/>
                </a:lnTo>
                <a:lnTo>
                  <a:pt x="0" y="0"/>
                </a:lnTo>
                <a:lnTo>
                  <a:pt x="14243330" y="0"/>
                </a:lnTo>
                <a:lnTo>
                  <a:pt x="14243330" y="5430270"/>
                </a:lnTo>
                <a:close/>
              </a:path>
            </a:pathLst>
          </a:custGeom>
          <a:blipFill>
            <a:blip r:embed="rId4">
              <a:alphaModFix amt="7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true" rot="-275799">
            <a:off x="-4989650" y="-543791"/>
            <a:ext cx="15166507" cy="5782231"/>
          </a:xfrm>
          <a:custGeom>
            <a:avLst/>
            <a:gdLst/>
            <a:ahLst/>
            <a:cxnLst/>
            <a:rect r="r" b="b" t="t" l="l"/>
            <a:pathLst>
              <a:path h="5782231" w="15166507">
                <a:moveTo>
                  <a:pt x="15166508" y="5782231"/>
                </a:moveTo>
                <a:lnTo>
                  <a:pt x="0" y="5782231"/>
                </a:lnTo>
                <a:lnTo>
                  <a:pt x="0" y="0"/>
                </a:lnTo>
                <a:lnTo>
                  <a:pt x="15166508" y="0"/>
                </a:lnTo>
                <a:lnTo>
                  <a:pt x="15166508" y="5782231"/>
                </a:lnTo>
                <a:close/>
              </a:path>
            </a:pathLst>
          </a:custGeom>
          <a:blipFill>
            <a:blip r:embed="rId4">
              <a:alphaModFix amt="7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671702" y="25833144"/>
            <a:ext cx="7507215" cy="3988208"/>
          </a:xfrm>
          <a:custGeom>
            <a:avLst/>
            <a:gdLst/>
            <a:ahLst/>
            <a:cxnLst/>
            <a:rect r="r" b="b" t="t" l="l"/>
            <a:pathLst>
              <a:path h="3988208" w="7507215">
                <a:moveTo>
                  <a:pt x="0" y="0"/>
                </a:moveTo>
                <a:lnTo>
                  <a:pt x="7507215" y="0"/>
                </a:lnTo>
                <a:lnTo>
                  <a:pt x="7507215" y="3988208"/>
                </a:lnTo>
                <a:lnTo>
                  <a:pt x="0" y="39882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214135" y="26831853"/>
            <a:ext cx="7149335" cy="3798084"/>
          </a:xfrm>
          <a:custGeom>
            <a:avLst/>
            <a:gdLst/>
            <a:ahLst/>
            <a:cxnLst/>
            <a:rect r="r" b="b" t="t" l="l"/>
            <a:pathLst>
              <a:path h="3798084" w="7149335">
                <a:moveTo>
                  <a:pt x="0" y="0"/>
                </a:moveTo>
                <a:lnTo>
                  <a:pt x="7149335" y="0"/>
                </a:lnTo>
                <a:lnTo>
                  <a:pt x="7149335" y="3798084"/>
                </a:lnTo>
                <a:lnTo>
                  <a:pt x="0" y="37980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410106" y="26577702"/>
            <a:ext cx="7149335" cy="3798084"/>
          </a:xfrm>
          <a:custGeom>
            <a:avLst/>
            <a:gdLst/>
            <a:ahLst/>
            <a:cxnLst/>
            <a:rect r="r" b="b" t="t" l="l"/>
            <a:pathLst>
              <a:path h="3798084" w="7149335">
                <a:moveTo>
                  <a:pt x="0" y="0"/>
                </a:moveTo>
                <a:lnTo>
                  <a:pt x="7149335" y="0"/>
                </a:lnTo>
                <a:lnTo>
                  <a:pt x="7149335" y="3798084"/>
                </a:lnTo>
                <a:lnTo>
                  <a:pt x="0" y="37980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803749" y="25928206"/>
            <a:ext cx="7149335" cy="3798084"/>
          </a:xfrm>
          <a:custGeom>
            <a:avLst/>
            <a:gdLst/>
            <a:ahLst/>
            <a:cxnLst/>
            <a:rect r="r" b="b" t="t" l="l"/>
            <a:pathLst>
              <a:path h="3798084" w="7149335">
                <a:moveTo>
                  <a:pt x="0" y="0"/>
                </a:moveTo>
                <a:lnTo>
                  <a:pt x="7149335" y="0"/>
                </a:lnTo>
                <a:lnTo>
                  <a:pt x="7149335" y="3798084"/>
                </a:lnTo>
                <a:lnTo>
                  <a:pt x="0" y="37980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842100" y="20219205"/>
            <a:ext cx="3728926" cy="1980992"/>
          </a:xfrm>
          <a:custGeom>
            <a:avLst/>
            <a:gdLst/>
            <a:ahLst/>
            <a:cxnLst/>
            <a:rect r="r" b="b" t="t" l="l"/>
            <a:pathLst>
              <a:path h="1980992" w="3728926">
                <a:moveTo>
                  <a:pt x="0" y="0"/>
                </a:moveTo>
                <a:lnTo>
                  <a:pt x="3728926" y="0"/>
                </a:lnTo>
                <a:lnTo>
                  <a:pt x="3728926" y="1980992"/>
                </a:lnTo>
                <a:lnTo>
                  <a:pt x="0" y="19809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6145370" y="23302208"/>
            <a:ext cx="16529533" cy="8347414"/>
          </a:xfrm>
          <a:custGeom>
            <a:avLst/>
            <a:gdLst/>
            <a:ahLst/>
            <a:cxnLst/>
            <a:rect r="r" b="b" t="t" l="l"/>
            <a:pathLst>
              <a:path h="8347414" w="16529533">
                <a:moveTo>
                  <a:pt x="0" y="0"/>
                </a:moveTo>
                <a:lnTo>
                  <a:pt x="16529533" y="0"/>
                </a:lnTo>
                <a:lnTo>
                  <a:pt x="16529533" y="8347415"/>
                </a:lnTo>
                <a:lnTo>
                  <a:pt x="0" y="83474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5999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534868" y="23810814"/>
            <a:ext cx="16529533" cy="8347414"/>
          </a:xfrm>
          <a:custGeom>
            <a:avLst/>
            <a:gdLst/>
            <a:ahLst/>
            <a:cxnLst/>
            <a:rect r="r" b="b" t="t" l="l"/>
            <a:pathLst>
              <a:path h="8347414" w="16529533">
                <a:moveTo>
                  <a:pt x="0" y="0"/>
                </a:moveTo>
                <a:lnTo>
                  <a:pt x="16529534" y="0"/>
                </a:lnTo>
                <a:lnTo>
                  <a:pt x="16529534" y="8347415"/>
                </a:lnTo>
                <a:lnTo>
                  <a:pt x="0" y="83474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5999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375628" y="24333329"/>
            <a:ext cx="16529533" cy="8347414"/>
          </a:xfrm>
          <a:custGeom>
            <a:avLst/>
            <a:gdLst/>
            <a:ahLst/>
            <a:cxnLst/>
            <a:rect r="r" b="b" t="t" l="l"/>
            <a:pathLst>
              <a:path h="8347414" w="16529533">
                <a:moveTo>
                  <a:pt x="0" y="0"/>
                </a:moveTo>
                <a:lnTo>
                  <a:pt x="16529533" y="0"/>
                </a:lnTo>
                <a:lnTo>
                  <a:pt x="16529533" y="8347414"/>
                </a:lnTo>
                <a:lnTo>
                  <a:pt x="0" y="83474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5999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6949229" y="20224962"/>
            <a:ext cx="6850419" cy="2192134"/>
          </a:xfrm>
          <a:custGeom>
            <a:avLst/>
            <a:gdLst/>
            <a:ahLst/>
            <a:cxnLst/>
            <a:rect r="r" b="b" t="t" l="l"/>
            <a:pathLst>
              <a:path h="2192134" w="6850419">
                <a:moveTo>
                  <a:pt x="0" y="0"/>
                </a:moveTo>
                <a:lnTo>
                  <a:pt x="6850419" y="0"/>
                </a:lnTo>
                <a:lnTo>
                  <a:pt x="6850419" y="2192134"/>
                </a:lnTo>
                <a:lnTo>
                  <a:pt x="0" y="2192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1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-1015160" y="18253361"/>
            <a:ext cx="7255463" cy="2321748"/>
          </a:xfrm>
          <a:custGeom>
            <a:avLst/>
            <a:gdLst/>
            <a:ahLst/>
            <a:cxnLst/>
            <a:rect r="r" b="b" t="t" l="l"/>
            <a:pathLst>
              <a:path h="2321748" w="7255463">
                <a:moveTo>
                  <a:pt x="0" y="0"/>
                </a:moveTo>
                <a:lnTo>
                  <a:pt x="7255463" y="0"/>
                </a:lnTo>
                <a:lnTo>
                  <a:pt x="7255463" y="2321748"/>
                </a:lnTo>
                <a:lnTo>
                  <a:pt x="0" y="23217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8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7305753" y="18925002"/>
            <a:ext cx="4444745" cy="2361271"/>
          </a:xfrm>
          <a:custGeom>
            <a:avLst/>
            <a:gdLst/>
            <a:ahLst/>
            <a:cxnLst/>
            <a:rect r="r" b="b" t="t" l="l"/>
            <a:pathLst>
              <a:path h="2361271" w="4444745">
                <a:moveTo>
                  <a:pt x="0" y="0"/>
                </a:moveTo>
                <a:lnTo>
                  <a:pt x="4444746" y="0"/>
                </a:lnTo>
                <a:lnTo>
                  <a:pt x="4444746" y="2361271"/>
                </a:lnTo>
                <a:lnTo>
                  <a:pt x="0" y="23612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21853" y="10649181"/>
            <a:ext cx="4707550" cy="2500886"/>
          </a:xfrm>
          <a:custGeom>
            <a:avLst/>
            <a:gdLst/>
            <a:ahLst/>
            <a:cxnLst/>
            <a:rect r="r" b="b" t="t" l="l"/>
            <a:pathLst>
              <a:path h="2500886" w="4707550">
                <a:moveTo>
                  <a:pt x="0" y="0"/>
                </a:moveTo>
                <a:lnTo>
                  <a:pt x="4707550" y="0"/>
                </a:lnTo>
                <a:lnTo>
                  <a:pt x="4707550" y="2500886"/>
                </a:lnTo>
                <a:lnTo>
                  <a:pt x="0" y="25008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9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6501992" y="8009743"/>
            <a:ext cx="4459328" cy="2369018"/>
          </a:xfrm>
          <a:custGeom>
            <a:avLst/>
            <a:gdLst/>
            <a:ahLst/>
            <a:cxnLst/>
            <a:rect r="r" b="b" t="t" l="l"/>
            <a:pathLst>
              <a:path h="2369018" w="4459328">
                <a:moveTo>
                  <a:pt x="0" y="0"/>
                </a:moveTo>
                <a:lnTo>
                  <a:pt x="4459327" y="0"/>
                </a:lnTo>
                <a:lnTo>
                  <a:pt x="4459327" y="2369018"/>
                </a:lnTo>
                <a:lnTo>
                  <a:pt x="0" y="23690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-425153" y="16966177"/>
            <a:ext cx="4707550" cy="2500886"/>
          </a:xfrm>
          <a:custGeom>
            <a:avLst/>
            <a:gdLst/>
            <a:ahLst/>
            <a:cxnLst/>
            <a:rect r="r" b="b" t="t" l="l"/>
            <a:pathLst>
              <a:path h="2500886" w="4707550">
                <a:moveTo>
                  <a:pt x="0" y="0"/>
                </a:moveTo>
                <a:lnTo>
                  <a:pt x="4707550" y="0"/>
                </a:lnTo>
                <a:lnTo>
                  <a:pt x="4707550" y="2500886"/>
                </a:lnTo>
                <a:lnTo>
                  <a:pt x="0" y="25008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74906" y="7621842"/>
            <a:ext cx="6591358" cy="2109235"/>
          </a:xfrm>
          <a:custGeom>
            <a:avLst/>
            <a:gdLst/>
            <a:ahLst/>
            <a:cxnLst/>
            <a:rect r="r" b="b" t="t" l="l"/>
            <a:pathLst>
              <a:path h="2109235" w="6591358">
                <a:moveTo>
                  <a:pt x="0" y="0"/>
                </a:moveTo>
                <a:lnTo>
                  <a:pt x="6591358" y="0"/>
                </a:lnTo>
                <a:lnTo>
                  <a:pt x="6591358" y="2109234"/>
                </a:lnTo>
                <a:lnTo>
                  <a:pt x="0" y="2109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95831" y="6404484"/>
            <a:ext cx="4276659" cy="2271975"/>
          </a:xfrm>
          <a:custGeom>
            <a:avLst/>
            <a:gdLst/>
            <a:ahLst/>
            <a:cxnLst/>
            <a:rect r="r" b="b" t="t" l="l"/>
            <a:pathLst>
              <a:path h="2271975" w="4276659">
                <a:moveTo>
                  <a:pt x="0" y="0"/>
                </a:moveTo>
                <a:lnTo>
                  <a:pt x="4276659" y="0"/>
                </a:lnTo>
                <a:lnTo>
                  <a:pt x="4276659" y="2271975"/>
                </a:lnTo>
                <a:lnTo>
                  <a:pt x="0" y="22719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803749" y="3106268"/>
            <a:ext cx="6591358" cy="2109235"/>
          </a:xfrm>
          <a:custGeom>
            <a:avLst/>
            <a:gdLst/>
            <a:ahLst/>
            <a:cxnLst/>
            <a:rect r="r" b="b" t="t" l="l"/>
            <a:pathLst>
              <a:path h="2109235" w="6591358">
                <a:moveTo>
                  <a:pt x="0" y="0"/>
                </a:moveTo>
                <a:lnTo>
                  <a:pt x="6591358" y="0"/>
                </a:lnTo>
                <a:lnTo>
                  <a:pt x="6591358" y="2109235"/>
                </a:lnTo>
                <a:lnTo>
                  <a:pt x="0" y="21092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5330149" y="1888910"/>
            <a:ext cx="4276659" cy="2271975"/>
          </a:xfrm>
          <a:custGeom>
            <a:avLst/>
            <a:gdLst/>
            <a:ahLst/>
            <a:cxnLst/>
            <a:rect r="r" b="b" t="t" l="l"/>
            <a:pathLst>
              <a:path h="2271975" w="4276659">
                <a:moveTo>
                  <a:pt x="0" y="0"/>
                </a:moveTo>
                <a:lnTo>
                  <a:pt x="4276660" y="0"/>
                </a:lnTo>
                <a:lnTo>
                  <a:pt x="4276660" y="2271976"/>
                </a:lnTo>
                <a:lnTo>
                  <a:pt x="0" y="22719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397166">
            <a:off x="15040204" y="10594699"/>
            <a:ext cx="2367659" cy="2287751"/>
          </a:xfrm>
          <a:custGeom>
            <a:avLst/>
            <a:gdLst/>
            <a:ahLst/>
            <a:cxnLst/>
            <a:rect r="r" b="b" t="t" l="l"/>
            <a:pathLst>
              <a:path h="2287751" w="2367659">
                <a:moveTo>
                  <a:pt x="0" y="0"/>
                </a:moveTo>
                <a:lnTo>
                  <a:pt x="2367659" y="0"/>
                </a:lnTo>
                <a:lnTo>
                  <a:pt x="2367659" y="2287750"/>
                </a:lnTo>
                <a:lnTo>
                  <a:pt x="0" y="2287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401413" y="22584288"/>
            <a:ext cx="517264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Saturday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401413" y="23244376"/>
            <a:ext cx="517264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23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401413" y="23904464"/>
            <a:ext cx="517264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September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160385" y="23244376"/>
            <a:ext cx="517264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08:00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160385" y="23904464"/>
            <a:ext cx="517264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pm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160385" y="22584288"/>
            <a:ext cx="517264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From</a:t>
            </a:r>
          </a:p>
        </p:txBody>
      </p:sp>
      <p:sp>
        <p:nvSpPr>
          <p:cNvPr name="AutoShape 35" id="35"/>
          <p:cNvSpPr/>
          <p:nvPr/>
        </p:nvSpPr>
        <p:spPr>
          <a:xfrm>
            <a:off x="7610474" y="22623593"/>
            <a:ext cx="0" cy="1809982"/>
          </a:xfrm>
          <a:prstGeom prst="line">
            <a:avLst/>
          </a:prstGeom>
          <a:ln cap="flat" w="47625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>
            <a:off x="14359590" y="22621235"/>
            <a:ext cx="0" cy="1809982"/>
          </a:xfrm>
          <a:prstGeom prst="line">
            <a:avLst/>
          </a:prstGeom>
          <a:ln cap="flat" w="47625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7" id="37"/>
          <p:cNvSpPr txBox="true"/>
          <p:nvPr/>
        </p:nvSpPr>
        <p:spPr>
          <a:xfrm rot="0">
            <a:off x="8610164" y="23196570"/>
            <a:ext cx="4749736" cy="124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123 Anywhere St., </a:t>
            </a:r>
          </a:p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Any City, ST 12345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616330" y="22556918"/>
            <a:ext cx="6737404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The Borcelle Restuarant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0">
            <a:off x="5416168" y="1312378"/>
            <a:ext cx="11523350" cy="15758427"/>
          </a:xfrm>
          <a:custGeom>
            <a:avLst/>
            <a:gdLst/>
            <a:ahLst/>
            <a:cxnLst/>
            <a:rect r="r" b="b" t="t" l="l"/>
            <a:pathLst>
              <a:path h="15758427" w="11523350">
                <a:moveTo>
                  <a:pt x="0" y="0"/>
                </a:moveTo>
                <a:lnTo>
                  <a:pt x="11523350" y="0"/>
                </a:lnTo>
                <a:lnTo>
                  <a:pt x="11523350" y="15758426"/>
                </a:lnTo>
                <a:lnTo>
                  <a:pt x="0" y="157584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3495415" y="12620749"/>
            <a:ext cx="6527402" cy="5184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398"/>
              </a:lnSpc>
            </a:pPr>
            <a:r>
              <a:rPr lang="en-US" sz="28855">
                <a:solidFill>
                  <a:srgbClr val="80ADDB"/>
                </a:solidFill>
                <a:latin typeface="Free Serif"/>
                <a:ea typeface="Free Serif"/>
                <a:cs typeface="Free Serif"/>
                <a:sym typeface="Free Serif"/>
              </a:rPr>
              <a:t>BA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922783" y="12620749"/>
            <a:ext cx="6527402" cy="5184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398"/>
              </a:lnSpc>
            </a:pPr>
            <a:r>
              <a:rPr lang="en-US" sz="28855">
                <a:solidFill>
                  <a:srgbClr val="80ADDB"/>
                </a:solidFill>
                <a:latin typeface="Free Serif"/>
                <a:ea typeface="Free Serif"/>
                <a:cs typeface="Free Serif"/>
                <a:sym typeface="Free Serif"/>
              </a:rPr>
              <a:t>BY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626882" y="19337510"/>
            <a:ext cx="12716299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Please join us for a baby shower honoring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4570585" y="19915193"/>
            <a:ext cx="12828893" cy="2487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19"/>
              </a:lnSpc>
            </a:pPr>
            <a:r>
              <a:rPr lang="en-US" sz="14656">
                <a:solidFill>
                  <a:srgbClr val="80ADDB"/>
                </a:solidFill>
                <a:latin typeface="Glypher"/>
                <a:ea typeface="Glypher"/>
                <a:cs typeface="Glypher"/>
                <a:sym typeface="Glypher"/>
              </a:rPr>
              <a:t>Hannah Morales 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4570585" y="17557557"/>
            <a:ext cx="12828893" cy="12130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52"/>
              </a:lnSpc>
            </a:pPr>
            <a:r>
              <a:rPr lang="en-US" sz="6751">
                <a:solidFill>
                  <a:srgbClr val="80ADDB"/>
                </a:solidFill>
                <a:latin typeface="Free Serif"/>
                <a:ea typeface="Free Serif"/>
                <a:cs typeface="Free Serif"/>
                <a:sym typeface="Free Serif"/>
              </a:rPr>
              <a:t>HOWARD IS ON THE WAY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4232930" y="25193759"/>
            <a:ext cx="12716299" cy="608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3764">
                <a:solidFill>
                  <a:srgbClr val="545454"/>
                </a:solidFill>
                <a:latin typeface="Montserrat"/>
                <a:ea typeface="Montserrat"/>
                <a:cs typeface="Montserrat"/>
                <a:sym typeface="Montserrat"/>
              </a:rPr>
              <a:t>Please RSVP to Aaron at + 123-456-7890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DAGn3wAfLJ4</dc:identifier>
  <dcterms:modified xsi:type="dcterms:W3CDTF">2011-08-01T06:04:30Z</dcterms:modified>
  <cp:revision>1</cp:revision>
  <dc:title>Blue Cute Baby Bear Baby Shower Invitation</dc:title>
</cp:coreProperties>
</file>