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DM Sans" charset="1" panose="00000000000000000000"/>
      <p:regular r:id="rId7"/>
    </p:embeddedFont>
    <p:embeddedFont>
      <p:font typeface="Joshico" charset="1" panose="00000500000000000000"/>
      <p:regular r:id="rId8"/>
    </p:embeddedFont>
    <p:embeddedFont>
      <p:font typeface="Belleza" charset="1" panose="02000503050000020003"/>
      <p:regular r:id="rId9"/>
    </p:embeddedFont>
    <p:embeddedFont>
      <p:font typeface="Aileron" charset="1" panose="00000500000000000000"/>
      <p:regular r:id="rId10"/>
    </p:embeddedFont>
    <p:embeddedFont>
      <p:font typeface="Aileron Light" charset="1" panose="000004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18472" y="2456118"/>
            <a:ext cx="3153269" cy="4392250"/>
          </a:xfrm>
          <a:custGeom>
            <a:avLst/>
            <a:gdLst/>
            <a:ahLst/>
            <a:cxnLst/>
            <a:rect r="r" b="b" t="t" l="l"/>
            <a:pathLst>
              <a:path h="4392250" w="3153269">
                <a:moveTo>
                  <a:pt x="0" y="0"/>
                </a:moveTo>
                <a:lnTo>
                  <a:pt x="3153269" y="0"/>
                </a:lnTo>
                <a:lnTo>
                  <a:pt x="3153269" y="4392249"/>
                </a:lnTo>
                <a:lnTo>
                  <a:pt x="0" y="4392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4145475" y="-26173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3" y="0"/>
                </a:lnTo>
                <a:lnTo>
                  <a:pt x="2842423" y="1242571"/>
                </a:lnTo>
                <a:lnTo>
                  <a:pt x="0" y="12425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6356858" y="10622515"/>
            <a:ext cx="6350778" cy="5231454"/>
          </a:xfrm>
          <a:custGeom>
            <a:avLst/>
            <a:gdLst/>
            <a:ahLst/>
            <a:cxnLst/>
            <a:rect r="r" b="b" t="t" l="l"/>
            <a:pathLst>
              <a:path h="5231454" w="6350778">
                <a:moveTo>
                  <a:pt x="0" y="0"/>
                </a:moveTo>
                <a:lnTo>
                  <a:pt x="6350779" y="0"/>
                </a:lnTo>
                <a:lnTo>
                  <a:pt x="6350779" y="5231454"/>
                </a:lnTo>
                <a:lnTo>
                  <a:pt x="0" y="52314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7597731">
            <a:off x="18618253" y="9793899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2" y="0"/>
                </a:lnTo>
                <a:lnTo>
                  <a:pt x="2842422" y="1242572"/>
                </a:lnTo>
                <a:lnTo>
                  <a:pt x="0" y="1242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11791287" y="23672418"/>
            <a:ext cx="828964" cy="1184394"/>
            <a:chOff x="0" y="0"/>
            <a:chExt cx="944880" cy="13500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5720" y="40640"/>
              <a:ext cx="848360" cy="1259840"/>
            </a:xfrm>
            <a:custGeom>
              <a:avLst/>
              <a:gdLst/>
              <a:ahLst/>
              <a:cxnLst/>
              <a:rect r="r" b="b" t="t" l="l"/>
              <a:pathLst>
                <a:path h="1259840" w="848360">
                  <a:moveTo>
                    <a:pt x="591820" y="199390"/>
                  </a:moveTo>
                  <a:cubicBezTo>
                    <a:pt x="673100" y="425450"/>
                    <a:pt x="676910" y="558800"/>
                    <a:pt x="711200" y="643890"/>
                  </a:cubicBezTo>
                  <a:cubicBezTo>
                    <a:pt x="740410" y="715010"/>
                    <a:pt x="805180" y="773430"/>
                    <a:pt x="826770" y="826770"/>
                  </a:cubicBezTo>
                  <a:cubicBezTo>
                    <a:pt x="842010" y="863600"/>
                    <a:pt x="845820" y="894080"/>
                    <a:pt x="847090" y="928370"/>
                  </a:cubicBezTo>
                  <a:cubicBezTo>
                    <a:pt x="848360" y="962660"/>
                    <a:pt x="843280" y="998220"/>
                    <a:pt x="834390" y="1029970"/>
                  </a:cubicBezTo>
                  <a:cubicBezTo>
                    <a:pt x="824230" y="1062990"/>
                    <a:pt x="807720" y="1096010"/>
                    <a:pt x="788670" y="1122680"/>
                  </a:cubicBezTo>
                  <a:cubicBezTo>
                    <a:pt x="769620" y="1150620"/>
                    <a:pt x="742950" y="1177290"/>
                    <a:pt x="716280" y="1196340"/>
                  </a:cubicBezTo>
                  <a:cubicBezTo>
                    <a:pt x="688340" y="1216660"/>
                    <a:pt x="656590" y="1233170"/>
                    <a:pt x="623570" y="1243330"/>
                  </a:cubicBezTo>
                  <a:cubicBezTo>
                    <a:pt x="591820" y="1253490"/>
                    <a:pt x="556260" y="1258570"/>
                    <a:pt x="521970" y="1257300"/>
                  </a:cubicBezTo>
                  <a:cubicBezTo>
                    <a:pt x="487680" y="1257300"/>
                    <a:pt x="452120" y="1250950"/>
                    <a:pt x="420370" y="1239520"/>
                  </a:cubicBezTo>
                  <a:cubicBezTo>
                    <a:pt x="388620" y="1226820"/>
                    <a:pt x="356870" y="1210310"/>
                    <a:pt x="330200" y="1188720"/>
                  </a:cubicBezTo>
                  <a:cubicBezTo>
                    <a:pt x="303530" y="1167130"/>
                    <a:pt x="279400" y="1140460"/>
                    <a:pt x="260350" y="1112520"/>
                  </a:cubicBezTo>
                  <a:cubicBezTo>
                    <a:pt x="242570" y="1083310"/>
                    <a:pt x="227330" y="1050290"/>
                    <a:pt x="219710" y="1017270"/>
                  </a:cubicBezTo>
                  <a:cubicBezTo>
                    <a:pt x="210820" y="985520"/>
                    <a:pt x="208280" y="948690"/>
                    <a:pt x="210820" y="914400"/>
                  </a:cubicBezTo>
                  <a:cubicBezTo>
                    <a:pt x="213360" y="881380"/>
                    <a:pt x="220980" y="845820"/>
                    <a:pt x="234950" y="814070"/>
                  </a:cubicBezTo>
                  <a:cubicBezTo>
                    <a:pt x="247650" y="783590"/>
                    <a:pt x="266700" y="753110"/>
                    <a:pt x="289560" y="727710"/>
                  </a:cubicBezTo>
                  <a:cubicBezTo>
                    <a:pt x="312420" y="702310"/>
                    <a:pt x="340360" y="679450"/>
                    <a:pt x="369570" y="661670"/>
                  </a:cubicBezTo>
                  <a:cubicBezTo>
                    <a:pt x="398780" y="645160"/>
                    <a:pt x="433070" y="632460"/>
                    <a:pt x="466090" y="626110"/>
                  </a:cubicBezTo>
                  <a:cubicBezTo>
                    <a:pt x="499110" y="619760"/>
                    <a:pt x="535940" y="618490"/>
                    <a:pt x="568960" y="622300"/>
                  </a:cubicBezTo>
                  <a:cubicBezTo>
                    <a:pt x="603250" y="627380"/>
                    <a:pt x="637540" y="637540"/>
                    <a:pt x="668020" y="652780"/>
                  </a:cubicBezTo>
                  <a:cubicBezTo>
                    <a:pt x="698500" y="666750"/>
                    <a:pt x="728980" y="688340"/>
                    <a:pt x="753110" y="712470"/>
                  </a:cubicBezTo>
                  <a:cubicBezTo>
                    <a:pt x="777240" y="735330"/>
                    <a:pt x="797560" y="764540"/>
                    <a:pt x="812800" y="795020"/>
                  </a:cubicBezTo>
                  <a:cubicBezTo>
                    <a:pt x="828040" y="825500"/>
                    <a:pt x="839470" y="859790"/>
                    <a:pt x="844550" y="894080"/>
                  </a:cubicBezTo>
                  <a:cubicBezTo>
                    <a:pt x="848360" y="927100"/>
                    <a:pt x="848360" y="963930"/>
                    <a:pt x="842010" y="996950"/>
                  </a:cubicBezTo>
                  <a:cubicBezTo>
                    <a:pt x="835660" y="1029970"/>
                    <a:pt x="822960" y="1064260"/>
                    <a:pt x="806450" y="1094740"/>
                  </a:cubicBezTo>
                  <a:cubicBezTo>
                    <a:pt x="789940" y="1123950"/>
                    <a:pt x="768350" y="1151890"/>
                    <a:pt x="742950" y="1174750"/>
                  </a:cubicBezTo>
                  <a:cubicBezTo>
                    <a:pt x="717550" y="1197610"/>
                    <a:pt x="687070" y="1217930"/>
                    <a:pt x="656590" y="1230630"/>
                  </a:cubicBezTo>
                  <a:cubicBezTo>
                    <a:pt x="624840" y="1244600"/>
                    <a:pt x="590550" y="1253490"/>
                    <a:pt x="556260" y="1256030"/>
                  </a:cubicBezTo>
                  <a:cubicBezTo>
                    <a:pt x="521970" y="1259840"/>
                    <a:pt x="486410" y="1257300"/>
                    <a:pt x="453390" y="1248410"/>
                  </a:cubicBezTo>
                  <a:cubicBezTo>
                    <a:pt x="420370" y="1240790"/>
                    <a:pt x="387350" y="1226820"/>
                    <a:pt x="358140" y="1209040"/>
                  </a:cubicBezTo>
                  <a:cubicBezTo>
                    <a:pt x="328930" y="1189990"/>
                    <a:pt x="302260" y="1167130"/>
                    <a:pt x="280670" y="1140460"/>
                  </a:cubicBezTo>
                  <a:cubicBezTo>
                    <a:pt x="259080" y="1113790"/>
                    <a:pt x="224790" y="1054100"/>
                    <a:pt x="229870" y="1050290"/>
                  </a:cubicBezTo>
                  <a:cubicBezTo>
                    <a:pt x="234950" y="1046480"/>
                    <a:pt x="320040" y="1140460"/>
                    <a:pt x="323850" y="1137920"/>
                  </a:cubicBezTo>
                  <a:cubicBezTo>
                    <a:pt x="328930" y="1132840"/>
                    <a:pt x="180340" y="984250"/>
                    <a:pt x="138430" y="891540"/>
                  </a:cubicBezTo>
                  <a:cubicBezTo>
                    <a:pt x="95250" y="792480"/>
                    <a:pt x="99060" y="657860"/>
                    <a:pt x="74930" y="558800"/>
                  </a:cubicBezTo>
                  <a:cubicBezTo>
                    <a:pt x="53340" y="478790"/>
                    <a:pt x="10160" y="407670"/>
                    <a:pt x="5080" y="341630"/>
                  </a:cubicBezTo>
                  <a:cubicBezTo>
                    <a:pt x="0" y="289560"/>
                    <a:pt x="11430" y="234950"/>
                    <a:pt x="22860" y="196850"/>
                  </a:cubicBezTo>
                  <a:cubicBezTo>
                    <a:pt x="31750" y="170180"/>
                    <a:pt x="39370" y="154940"/>
                    <a:pt x="57150" y="132080"/>
                  </a:cubicBezTo>
                  <a:cubicBezTo>
                    <a:pt x="81280" y="101600"/>
                    <a:pt x="132080" y="55880"/>
                    <a:pt x="166370" y="35560"/>
                  </a:cubicBezTo>
                  <a:cubicBezTo>
                    <a:pt x="190500" y="21590"/>
                    <a:pt x="207010" y="15240"/>
                    <a:pt x="234950" y="10160"/>
                  </a:cubicBezTo>
                  <a:cubicBezTo>
                    <a:pt x="274320" y="3810"/>
                    <a:pt x="335280" y="0"/>
                    <a:pt x="381000" y="11430"/>
                  </a:cubicBezTo>
                  <a:cubicBezTo>
                    <a:pt x="426720" y="22860"/>
                    <a:pt x="474980" y="48260"/>
                    <a:pt x="509270" y="78740"/>
                  </a:cubicBezTo>
                  <a:cubicBezTo>
                    <a:pt x="544830" y="110490"/>
                    <a:pt x="591820" y="199390"/>
                    <a:pt x="591820" y="199390"/>
                  </a:cubicBezTo>
                </a:path>
              </a:pathLst>
            </a:custGeom>
            <a:solidFill>
              <a:srgbClr val="F9F8F4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3408693">
            <a:off x="18608416" y="16684904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2" y="0"/>
                </a:lnTo>
                <a:lnTo>
                  <a:pt x="2842422" y="1242572"/>
                </a:lnTo>
                <a:lnTo>
                  <a:pt x="0" y="1242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-2895741">
            <a:off x="4550536" y="1202506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3" y="0"/>
                </a:lnTo>
                <a:lnTo>
                  <a:pt x="2842423" y="1242572"/>
                </a:lnTo>
                <a:lnTo>
                  <a:pt x="0" y="1242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2895741">
            <a:off x="3742318" y="-12281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2" y="0"/>
                </a:lnTo>
                <a:lnTo>
                  <a:pt x="2842422" y="1242572"/>
                </a:lnTo>
                <a:lnTo>
                  <a:pt x="0" y="1242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true" flipV="false" rot="786434">
            <a:off x="2625405" y="8349775"/>
            <a:ext cx="2687264" cy="2557380"/>
          </a:xfrm>
          <a:custGeom>
            <a:avLst/>
            <a:gdLst/>
            <a:ahLst/>
            <a:cxnLst/>
            <a:rect r="r" b="b" t="t" l="l"/>
            <a:pathLst>
              <a:path h="2557380" w="2687264">
                <a:moveTo>
                  <a:pt x="2687264" y="0"/>
                </a:moveTo>
                <a:lnTo>
                  <a:pt x="0" y="0"/>
                </a:lnTo>
                <a:lnTo>
                  <a:pt x="0" y="2557379"/>
                </a:lnTo>
                <a:lnTo>
                  <a:pt x="2687264" y="2557379"/>
                </a:lnTo>
                <a:lnTo>
                  <a:pt x="268726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true" flipV="false" rot="402856">
            <a:off x="17622708" y="18988266"/>
            <a:ext cx="2764937" cy="2631299"/>
          </a:xfrm>
          <a:custGeom>
            <a:avLst/>
            <a:gdLst/>
            <a:ahLst/>
            <a:cxnLst/>
            <a:rect r="r" b="b" t="t" l="l"/>
            <a:pathLst>
              <a:path h="2631299" w="2764937">
                <a:moveTo>
                  <a:pt x="2764937" y="0"/>
                </a:moveTo>
                <a:lnTo>
                  <a:pt x="0" y="0"/>
                </a:lnTo>
                <a:lnTo>
                  <a:pt x="0" y="2631299"/>
                </a:lnTo>
                <a:lnTo>
                  <a:pt x="2764937" y="2631299"/>
                </a:lnTo>
                <a:lnTo>
                  <a:pt x="276493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3" id="13"/>
          <p:cNvSpPr/>
          <p:nvPr/>
        </p:nvSpPr>
        <p:spPr>
          <a:xfrm flipH="false" flipV="false" rot="-3950859">
            <a:off x="743440" y="10362689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3" y="0"/>
                </a:lnTo>
                <a:lnTo>
                  <a:pt x="2842423" y="1242571"/>
                </a:lnTo>
                <a:lnTo>
                  <a:pt x="0" y="12425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-3950859">
            <a:off x="-394027" y="9448854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3" y="0"/>
                </a:lnTo>
                <a:lnTo>
                  <a:pt x="2842423" y="1242572"/>
                </a:lnTo>
                <a:lnTo>
                  <a:pt x="0" y="1242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5" id="15"/>
          <p:cNvGrpSpPr/>
          <p:nvPr/>
        </p:nvGrpSpPr>
        <p:grpSpPr>
          <a:xfrm rot="9491201">
            <a:off x="290746" y="26054998"/>
            <a:ext cx="3627686" cy="4163011"/>
            <a:chOff x="0" y="0"/>
            <a:chExt cx="4836915" cy="5550681"/>
          </a:xfrm>
        </p:grpSpPr>
        <p:sp>
          <p:nvSpPr>
            <p:cNvPr name="Freeform 16" id="16"/>
            <p:cNvSpPr/>
            <p:nvPr/>
          </p:nvSpPr>
          <p:spPr>
            <a:xfrm flipH="false" flipV="false" rot="-2895741">
              <a:off x="1062322" y="2756817"/>
              <a:ext cx="3789897" cy="1656762"/>
            </a:xfrm>
            <a:custGeom>
              <a:avLst/>
              <a:gdLst/>
              <a:ahLst/>
              <a:cxnLst/>
              <a:rect r="r" b="b" t="t" l="l"/>
              <a:pathLst>
                <a:path h="1656762" w="3789897">
                  <a:moveTo>
                    <a:pt x="0" y="0"/>
                  </a:moveTo>
                  <a:lnTo>
                    <a:pt x="3789896" y="0"/>
                  </a:lnTo>
                  <a:lnTo>
                    <a:pt x="3789896" y="1656763"/>
                  </a:lnTo>
                  <a:lnTo>
                    <a:pt x="0" y="16567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8268" t="-446016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-2895741">
              <a:off x="-15303" y="1137102"/>
              <a:ext cx="3789897" cy="1656762"/>
            </a:xfrm>
            <a:custGeom>
              <a:avLst/>
              <a:gdLst/>
              <a:ahLst/>
              <a:cxnLst/>
              <a:rect r="r" b="b" t="t" l="l"/>
              <a:pathLst>
                <a:path h="1656762" w="3789897">
                  <a:moveTo>
                    <a:pt x="0" y="0"/>
                  </a:moveTo>
                  <a:lnTo>
                    <a:pt x="3789897" y="0"/>
                  </a:lnTo>
                  <a:lnTo>
                    <a:pt x="3789897" y="1656762"/>
                  </a:lnTo>
                  <a:lnTo>
                    <a:pt x="0" y="1656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8268" t="-446016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8" id="18"/>
          <p:cNvSpPr/>
          <p:nvPr/>
        </p:nvSpPr>
        <p:spPr>
          <a:xfrm flipH="false" flipV="false" rot="4123783">
            <a:off x="17883774" y="2279631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3" y="0"/>
                </a:lnTo>
                <a:lnTo>
                  <a:pt x="2842423" y="1242572"/>
                </a:lnTo>
                <a:lnTo>
                  <a:pt x="0" y="1242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9" id="19"/>
          <p:cNvSpPr/>
          <p:nvPr/>
        </p:nvSpPr>
        <p:spPr>
          <a:xfrm flipH="false" flipV="false" rot="4123783">
            <a:off x="19333057" y="2110805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3" y="0"/>
                </a:lnTo>
                <a:lnTo>
                  <a:pt x="2842423" y="1242571"/>
                </a:lnTo>
                <a:lnTo>
                  <a:pt x="0" y="12425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268" t="-446016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283738">
            <a:off x="10180090" y="24602837"/>
            <a:ext cx="835828" cy="802395"/>
          </a:xfrm>
          <a:custGeom>
            <a:avLst/>
            <a:gdLst/>
            <a:ahLst/>
            <a:cxnLst/>
            <a:rect r="r" b="b" t="t" l="l"/>
            <a:pathLst>
              <a:path h="802395" w="835828">
                <a:moveTo>
                  <a:pt x="0" y="0"/>
                </a:moveTo>
                <a:lnTo>
                  <a:pt x="835829" y="0"/>
                </a:lnTo>
                <a:lnTo>
                  <a:pt x="835829" y="802395"/>
                </a:lnTo>
                <a:lnTo>
                  <a:pt x="0" y="8023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21" id="21"/>
          <p:cNvGrpSpPr/>
          <p:nvPr/>
        </p:nvGrpSpPr>
        <p:grpSpPr>
          <a:xfrm rot="0">
            <a:off x="4250856" y="8293809"/>
            <a:ext cx="771785" cy="935448"/>
            <a:chOff x="0" y="0"/>
            <a:chExt cx="610870" cy="74041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44450" y="43180"/>
              <a:ext cx="520700" cy="648970"/>
            </a:xfrm>
            <a:custGeom>
              <a:avLst/>
              <a:gdLst/>
              <a:ahLst/>
              <a:cxnLst/>
              <a:rect r="r" b="b" t="t" l="l"/>
              <a:pathLst>
                <a:path h="648970" w="520700">
                  <a:moveTo>
                    <a:pt x="228600" y="12700"/>
                  </a:moveTo>
                  <a:cubicBezTo>
                    <a:pt x="327660" y="59690"/>
                    <a:pt x="393700" y="99060"/>
                    <a:pt x="427990" y="146050"/>
                  </a:cubicBezTo>
                  <a:cubicBezTo>
                    <a:pt x="463550" y="194310"/>
                    <a:pt x="481330" y="266700"/>
                    <a:pt x="495300" y="326390"/>
                  </a:cubicBezTo>
                  <a:cubicBezTo>
                    <a:pt x="508000" y="381000"/>
                    <a:pt x="520700" y="443230"/>
                    <a:pt x="514350" y="490220"/>
                  </a:cubicBezTo>
                  <a:cubicBezTo>
                    <a:pt x="509270" y="528320"/>
                    <a:pt x="494030" y="563880"/>
                    <a:pt x="471170" y="589280"/>
                  </a:cubicBezTo>
                  <a:cubicBezTo>
                    <a:pt x="448310" y="615950"/>
                    <a:pt x="410210" y="636270"/>
                    <a:pt x="375920" y="642620"/>
                  </a:cubicBezTo>
                  <a:cubicBezTo>
                    <a:pt x="342900" y="648970"/>
                    <a:pt x="299720" y="643890"/>
                    <a:pt x="267970" y="627380"/>
                  </a:cubicBezTo>
                  <a:cubicBezTo>
                    <a:pt x="237490" y="612140"/>
                    <a:pt x="207010" y="581660"/>
                    <a:pt x="191770" y="551180"/>
                  </a:cubicBezTo>
                  <a:cubicBezTo>
                    <a:pt x="176530" y="519430"/>
                    <a:pt x="171450" y="476250"/>
                    <a:pt x="177800" y="443230"/>
                  </a:cubicBezTo>
                  <a:cubicBezTo>
                    <a:pt x="184150" y="408940"/>
                    <a:pt x="212090" y="369570"/>
                    <a:pt x="231140" y="349250"/>
                  </a:cubicBezTo>
                  <a:cubicBezTo>
                    <a:pt x="246380" y="334010"/>
                    <a:pt x="259080" y="326390"/>
                    <a:pt x="278130" y="318770"/>
                  </a:cubicBezTo>
                  <a:cubicBezTo>
                    <a:pt x="306070" y="309880"/>
                    <a:pt x="358140" y="306070"/>
                    <a:pt x="386080" y="311150"/>
                  </a:cubicBezTo>
                  <a:cubicBezTo>
                    <a:pt x="407670" y="313690"/>
                    <a:pt x="421640" y="322580"/>
                    <a:pt x="436880" y="332740"/>
                  </a:cubicBezTo>
                  <a:cubicBezTo>
                    <a:pt x="452120" y="342900"/>
                    <a:pt x="466090" y="353060"/>
                    <a:pt x="477520" y="369570"/>
                  </a:cubicBezTo>
                  <a:cubicBezTo>
                    <a:pt x="494030" y="393700"/>
                    <a:pt x="511810" y="443230"/>
                    <a:pt x="514350" y="472440"/>
                  </a:cubicBezTo>
                  <a:cubicBezTo>
                    <a:pt x="516890" y="492760"/>
                    <a:pt x="515620" y="506730"/>
                    <a:pt x="506730" y="525780"/>
                  </a:cubicBezTo>
                  <a:cubicBezTo>
                    <a:pt x="496570" y="553720"/>
                    <a:pt x="471170" y="594360"/>
                    <a:pt x="443230" y="614680"/>
                  </a:cubicBezTo>
                  <a:cubicBezTo>
                    <a:pt x="415290" y="633730"/>
                    <a:pt x="368300" y="643890"/>
                    <a:pt x="339090" y="646430"/>
                  </a:cubicBezTo>
                  <a:cubicBezTo>
                    <a:pt x="318770" y="646430"/>
                    <a:pt x="302260" y="641350"/>
                    <a:pt x="285750" y="635000"/>
                  </a:cubicBezTo>
                  <a:cubicBezTo>
                    <a:pt x="267970" y="628650"/>
                    <a:pt x="252730" y="622300"/>
                    <a:pt x="237490" y="608330"/>
                  </a:cubicBezTo>
                  <a:cubicBezTo>
                    <a:pt x="215900" y="588010"/>
                    <a:pt x="193040" y="553720"/>
                    <a:pt x="179070" y="515620"/>
                  </a:cubicBezTo>
                  <a:cubicBezTo>
                    <a:pt x="162560" y="467360"/>
                    <a:pt x="186690" y="374650"/>
                    <a:pt x="161290" y="337820"/>
                  </a:cubicBezTo>
                  <a:cubicBezTo>
                    <a:pt x="142240" y="308610"/>
                    <a:pt x="92710" y="313690"/>
                    <a:pt x="67310" y="290830"/>
                  </a:cubicBezTo>
                  <a:cubicBezTo>
                    <a:pt x="40640" y="266700"/>
                    <a:pt x="15240" y="226060"/>
                    <a:pt x="6350" y="193040"/>
                  </a:cubicBezTo>
                  <a:cubicBezTo>
                    <a:pt x="0" y="167640"/>
                    <a:pt x="2540" y="140970"/>
                    <a:pt x="10160" y="116840"/>
                  </a:cubicBezTo>
                  <a:cubicBezTo>
                    <a:pt x="16510" y="92710"/>
                    <a:pt x="31750" y="67310"/>
                    <a:pt x="48260" y="49530"/>
                  </a:cubicBezTo>
                  <a:cubicBezTo>
                    <a:pt x="66040" y="31750"/>
                    <a:pt x="87630" y="15240"/>
                    <a:pt x="114300" y="7620"/>
                  </a:cubicBezTo>
                  <a:cubicBezTo>
                    <a:pt x="146050" y="0"/>
                    <a:pt x="228600" y="12700"/>
                    <a:pt x="228600" y="12700"/>
                  </a:cubicBezTo>
                </a:path>
              </a:pathLst>
            </a:custGeom>
            <a:solidFill>
              <a:srgbClr val="F9F8F4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23" id="23"/>
          <p:cNvSpPr/>
          <p:nvPr/>
        </p:nvSpPr>
        <p:spPr>
          <a:xfrm flipH="false" flipV="false" rot="-1283738">
            <a:off x="17356868" y="8701261"/>
            <a:ext cx="835828" cy="802395"/>
          </a:xfrm>
          <a:custGeom>
            <a:avLst/>
            <a:gdLst/>
            <a:ahLst/>
            <a:cxnLst/>
            <a:rect r="r" b="b" t="t" l="l"/>
            <a:pathLst>
              <a:path h="802395" w="835828">
                <a:moveTo>
                  <a:pt x="0" y="0"/>
                </a:moveTo>
                <a:lnTo>
                  <a:pt x="835828" y="0"/>
                </a:lnTo>
                <a:lnTo>
                  <a:pt x="835828" y="802395"/>
                </a:lnTo>
                <a:lnTo>
                  <a:pt x="0" y="8023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283738">
            <a:off x="4218834" y="13939600"/>
            <a:ext cx="835828" cy="802395"/>
          </a:xfrm>
          <a:custGeom>
            <a:avLst/>
            <a:gdLst/>
            <a:ahLst/>
            <a:cxnLst/>
            <a:rect r="r" b="b" t="t" l="l"/>
            <a:pathLst>
              <a:path h="802395" w="835828">
                <a:moveTo>
                  <a:pt x="0" y="0"/>
                </a:moveTo>
                <a:lnTo>
                  <a:pt x="835828" y="0"/>
                </a:lnTo>
                <a:lnTo>
                  <a:pt x="835828" y="802395"/>
                </a:lnTo>
                <a:lnTo>
                  <a:pt x="0" y="8023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5" id="25"/>
          <p:cNvSpPr/>
          <p:nvPr/>
        </p:nvSpPr>
        <p:spPr>
          <a:xfrm flipH="false" flipV="false" rot="8761563">
            <a:off x="17092470" y="26347177"/>
            <a:ext cx="2842422" cy="1242572"/>
          </a:xfrm>
          <a:custGeom>
            <a:avLst/>
            <a:gdLst/>
            <a:ahLst/>
            <a:cxnLst/>
            <a:rect r="r" b="b" t="t" l="l"/>
            <a:pathLst>
              <a:path h="1242572" w="2842422">
                <a:moveTo>
                  <a:pt x="0" y="0"/>
                </a:moveTo>
                <a:lnTo>
                  <a:pt x="2842422" y="0"/>
                </a:lnTo>
                <a:lnTo>
                  <a:pt x="2842422" y="1242571"/>
                </a:lnTo>
                <a:lnTo>
                  <a:pt x="0" y="12425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88268" t="-446016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673692">
            <a:off x="13838334" y="22608591"/>
            <a:ext cx="7872895" cy="6442653"/>
          </a:xfrm>
          <a:custGeom>
            <a:avLst/>
            <a:gdLst/>
            <a:ahLst/>
            <a:cxnLst/>
            <a:rect r="r" b="b" t="t" l="l"/>
            <a:pathLst>
              <a:path h="6442653" w="7872895">
                <a:moveTo>
                  <a:pt x="0" y="0"/>
                </a:moveTo>
                <a:lnTo>
                  <a:pt x="7872895" y="0"/>
                </a:lnTo>
                <a:lnTo>
                  <a:pt x="7872895" y="6442653"/>
                </a:lnTo>
                <a:lnTo>
                  <a:pt x="0" y="64426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-1633152" y="11649865"/>
            <a:ext cx="4934940" cy="4972232"/>
          </a:xfrm>
          <a:custGeom>
            <a:avLst/>
            <a:gdLst/>
            <a:ahLst/>
            <a:cxnLst/>
            <a:rect r="r" b="b" t="t" l="l"/>
            <a:pathLst>
              <a:path h="4972232" w="4934940">
                <a:moveTo>
                  <a:pt x="0" y="0"/>
                </a:moveTo>
                <a:lnTo>
                  <a:pt x="4934940" y="0"/>
                </a:lnTo>
                <a:lnTo>
                  <a:pt x="4934940" y="4972232"/>
                </a:lnTo>
                <a:lnTo>
                  <a:pt x="0" y="497223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630987" y="22773544"/>
            <a:ext cx="3496380" cy="3408970"/>
          </a:xfrm>
          <a:custGeom>
            <a:avLst/>
            <a:gdLst/>
            <a:ahLst/>
            <a:cxnLst/>
            <a:rect r="r" b="b" t="t" l="l"/>
            <a:pathLst>
              <a:path h="3408970" w="3496380">
                <a:moveTo>
                  <a:pt x="0" y="0"/>
                </a:moveTo>
                <a:lnTo>
                  <a:pt x="3496380" y="0"/>
                </a:lnTo>
                <a:lnTo>
                  <a:pt x="3496380" y="3408970"/>
                </a:lnTo>
                <a:lnTo>
                  <a:pt x="0" y="340897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379152" y="1665446"/>
            <a:ext cx="3898684" cy="3703750"/>
          </a:xfrm>
          <a:custGeom>
            <a:avLst/>
            <a:gdLst/>
            <a:ahLst/>
            <a:cxnLst/>
            <a:rect r="r" b="b" t="t" l="l"/>
            <a:pathLst>
              <a:path h="3703750" w="3898684">
                <a:moveTo>
                  <a:pt x="0" y="0"/>
                </a:moveTo>
                <a:lnTo>
                  <a:pt x="3898684" y="0"/>
                </a:lnTo>
                <a:lnTo>
                  <a:pt x="3898684" y="3703750"/>
                </a:lnTo>
                <a:lnTo>
                  <a:pt x="0" y="370375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2212386">
            <a:off x="-605517" y="1749004"/>
            <a:ext cx="7091880" cy="5806477"/>
          </a:xfrm>
          <a:custGeom>
            <a:avLst/>
            <a:gdLst/>
            <a:ahLst/>
            <a:cxnLst/>
            <a:rect r="r" b="b" t="t" l="l"/>
            <a:pathLst>
              <a:path h="5806477" w="7091880">
                <a:moveTo>
                  <a:pt x="0" y="0"/>
                </a:moveTo>
                <a:lnTo>
                  <a:pt x="7091881" y="0"/>
                </a:lnTo>
                <a:lnTo>
                  <a:pt x="7091881" y="5806477"/>
                </a:lnTo>
                <a:lnTo>
                  <a:pt x="0" y="580647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5567638" y="6276024"/>
            <a:ext cx="10810324" cy="905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7"/>
              </a:lnSpc>
              <a:spcBef>
                <a:spcPct val="0"/>
              </a:spcBef>
            </a:pPr>
            <a:r>
              <a:rPr lang="en-US" sz="5312">
                <a:solidFill>
                  <a:srgbClr val="5B5441"/>
                </a:solidFill>
                <a:latin typeface="DM Sans"/>
                <a:ea typeface="DM Sans"/>
                <a:cs typeface="DM Sans"/>
                <a:sym typeface="DM Sans"/>
              </a:rPr>
              <a:t>PLEASE JOIN US FOR A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228719" y="7743940"/>
            <a:ext cx="11488163" cy="5933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764"/>
              </a:lnSpc>
            </a:pPr>
            <a:r>
              <a:rPr lang="en-US" sz="17603" spc="-264">
                <a:solidFill>
                  <a:srgbClr val="7A8CAB"/>
                </a:solidFill>
                <a:latin typeface="Joshico"/>
                <a:ea typeface="Joshico"/>
                <a:cs typeface="Joshico"/>
                <a:sym typeface="Joshico"/>
              </a:rPr>
              <a:t>Baby Shower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800907" y="16540136"/>
            <a:ext cx="16343786" cy="1833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36"/>
              </a:lnSpc>
            </a:pPr>
            <a:r>
              <a:rPr lang="en-US" sz="14874" spc="-223">
                <a:solidFill>
                  <a:srgbClr val="7A8CAB"/>
                </a:solidFill>
                <a:latin typeface="Belleza"/>
                <a:ea typeface="Belleza"/>
                <a:cs typeface="Belleza"/>
                <a:sym typeface="Belleza"/>
              </a:rPr>
              <a:t>AARON LOEB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148337" y="21830350"/>
            <a:ext cx="9648926" cy="1842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7"/>
              </a:lnSpc>
            </a:pPr>
            <a:r>
              <a:rPr lang="en-US" sz="5312">
                <a:solidFill>
                  <a:srgbClr val="5B5441"/>
                </a:solidFill>
                <a:latin typeface="Aileron"/>
                <a:ea typeface="Aileron"/>
                <a:cs typeface="Aileron"/>
                <a:sym typeface="Aileron"/>
              </a:rPr>
              <a:t>123 ANYWHERE ST., ANY CITY, ST 12345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686349" y="19196423"/>
            <a:ext cx="12572903" cy="113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85"/>
              </a:lnSpc>
            </a:pPr>
            <a:r>
              <a:rPr lang="en-US" sz="6906">
                <a:solidFill>
                  <a:srgbClr val="7A8CAB"/>
                </a:solidFill>
                <a:latin typeface="Joshico"/>
                <a:ea typeface="Joshico"/>
                <a:cs typeface="Joshico"/>
                <a:sym typeface="Joshico"/>
              </a:rPr>
              <a:t>15 March, 2030 | 9:00 am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328175" y="14324247"/>
            <a:ext cx="5309484" cy="1045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61"/>
              </a:lnSpc>
            </a:pPr>
            <a:r>
              <a:rPr lang="en-US" sz="6186">
                <a:solidFill>
                  <a:srgbClr val="5B5441"/>
                </a:solidFill>
                <a:latin typeface="Aileron Light"/>
                <a:ea typeface="Aileron Light"/>
                <a:cs typeface="Aileron Light"/>
                <a:sym typeface="Aileron Light"/>
              </a:rPr>
              <a:t>HONORING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-1283738">
            <a:off x="2478711" y="18784273"/>
            <a:ext cx="1117859" cy="1073144"/>
          </a:xfrm>
          <a:custGeom>
            <a:avLst/>
            <a:gdLst/>
            <a:ahLst/>
            <a:cxnLst/>
            <a:rect r="r" b="b" t="t" l="l"/>
            <a:pathLst>
              <a:path h="1073144" w="1117859">
                <a:moveTo>
                  <a:pt x="0" y="0"/>
                </a:moveTo>
                <a:lnTo>
                  <a:pt x="1117859" y="0"/>
                </a:lnTo>
                <a:lnTo>
                  <a:pt x="1117859" y="1073144"/>
                </a:lnTo>
                <a:lnTo>
                  <a:pt x="0" y="107314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-1283738">
            <a:off x="7675926" y="25996385"/>
            <a:ext cx="1114811" cy="1070219"/>
          </a:xfrm>
          <a:custGeom>
            <a:avLst/>
            <a:gdLst/>
            <a:ahLst/>
            <a:cxnLst/>
            <a:rect r="r" b="b" t="t" l="l"/>
            <a:pathLst>
              <a:path h="1070219" w="1114811">
                <a:moveTo>
                  <a:pt x="0" y="0"/>
                </a:moveTo>
                <a:lnTo>
                  <a:pt x="1114811" y="0"/>
                </a:lnTo>
                <a:lnTo>
                  <a:pt x="1114811" y="1070218"/>
                </a:lnTo>
                <a:lnTo>
                  <a:pt x="0" y="10702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9" id="39"/>
          <p:cNvGrpSpPr/>
          <p:nvPr/>
        </p:nvGrpSpPr>
        <p:grpSpPr>
          <a:xfrm rot="9491201">
            <a:off x="9514651" y="27493420"/>
            <a:ext cx="3627686" cy="4163011"/>
            <a:chOff x="0" y="0"/>
            <a:chExt cx="4836915" cy="5550681"/>
          </a:xfrm>
        </p:grpSpPr>
        <p:sp>
          <p:nvSpPr>
            <p:cNvPr name="Freeform 40" id="40"/>
            <p:cNvSpPr/>
            <p:nvPr/>
          </p:nvSpPr>
          <p:spPr>
            <a:xfrm flipH="false" flipV="false" rot="-2895741">
              <a:off x="1062322" y="2756817"/>
              <a:ext cx="3789897" cy="1656762"/>
            </a:xfrm>
            <a:custGeom>
              <a:avLst/>
              <a:gdLst/>
              <a:ahLst/>
              <a:cxnLst/>
              <a:rect r="r" b="b" t="t" l="l"/>
              <a:pathLst>
                <a:path h="1656762" w="3789897">
                  <a:moveTo>
                    <a:pt x="0" y="0"/>
                  </a:moveTo>
                  <a:lnTo>
                    <a:pt x="3789896" y="0"/>
                  </a:lnTo>
                  <a:lnTo>
                    <a:pt x="3789896" y="1656763"/>
                  </a:lnTo>
                  <a:lnTo>
                    <a:pt x="0" y="16567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8268" t="-446016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1" id="41"/>
            <p:cNvSpPr/>
            <p:nvPr/>
          </p:nvSpPr>
          <p:spPr>
            <a:xfrm flipH="false" flipV="false" rot="-2895741">
              <a:off x="-15303" y="1137102"/>
              <a:ext cx="3789897" cy="1656762"/>
            </a:xfrm>
            <a:custGeom>
              <a:avLst/>
              <a:gdLst/>
              <a:ahLst/>
              <a:cxnLst/>
              <a:rect r="r" b="b" t="t" l="l"/>
              <a:pathLst>
                <a:path h="1656762" w="3789897">
                  <a:moveTo>
                    <a:pt x="0" y="0"/>
                  </a:moveTo>
                  <a:lnTo>
                    <a:pt x="3789897" y="0"/>
                  </a:lnTo>
                  <a:lnTo>
                    <a:pt x="3789897" y="1656762"/>
                  </a:lnTo>
                  <a:lnTo>
                    <a:pt x="0" y="1656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8268" t="-446016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9491201">
            <a:off x="-1470361" y="15697763"/>
            <a:ext cx="3627686" cy="4163011"/>
            <a:chOff x="0" y="0"/>
            <a:chExt cx="4836915" cy="5550681"/>
          </a:xfrm>
        </p:grpSpPr>
        <p:sp>
          <p:nvSpPr>
            <p:cNvPr name="Freeform 43" id="43"/>
            <p:cNvSpPr/>
            <p:nvPr/>
          </p:nvSpPr>
          <p:spPr>
            <a:xfrm flipH="false" flipV="false" rot="-2895741">
              <a:off x="1062322" y="2756817"/>
              <a:ext cx="3789897" cy="1656762"/>
            </a:xfrm>
            <a:custGeom>
              <a:avLst/>
              <a:gdLst/>
              <a:ahLst/>
              <a:cxnLst/>
              <a:rect r="r" b="b" t="t" l="l"/>
              <a:pathLst>
                <a:path h="1656762" w="3789897">
                  <a:moveTo>
                    <a:pt x="0" y="0"/>
                  </a:moveTo>
                  <a:lnTo>
                    <a:pt x="3789896" y="0"/>
                  </a:lnTo>
                  <a:lnTo>
                    <a:pt x="3789896" y="1656763"/>
                  </a:lnTo>
                  <a:lnTo>
                    <a:pt x="0" y="16567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8268" t="-446016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4" id="44"/>
            <p:cNvSpPr/>
            <p:nvPr/>
          </p:nvSpPr>
          <p:spPr>
            <a:xfrm flipH="false" flipV="false" rot="-2895741">
              <a:off x="-15303" y="1137102"/>
              <a:ext cx="3789897" cy="1656762"/>
            </a:xfrm>
            <a:custGeom>
              <a:avLst/>
              <a:gdLst/>
              <a:ahLst/>
              <a:cxnLst/>
              <a:rect r="r" b="b" t="t" l="l"/>
              <a:pathLst>
                <a:path h="1656762" w="3789897">
                  <a:moveTo>
                    <a:pt x="0" y="0"/>
                  </a:moveTo>
                  <a:lnTo>
                    <a:pt x="3789897" y="0"/>
                  </a:lnTo>
                  <a:lnTo>
                    <a:pt x="3789897" y="1656762"/>
                  </a:lnTo>
                  <a:lnTo>
                    <a:pt x="0" y="1656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88268" t="-446016" r="0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DAGn37C1rnc</dc:identifier>
  <dcterms:modified xsi:type="dcterms:W3CDTF">2011-08-01T06:04:30Z</dcterms:modified>
  <cp:revision>1</cp:revision>
  <dc:title>Blue And Beige Illustrative Baby Shower Invitation Flyer</dc:title>
</cp:coreProperties>
</file>