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Alex Brush" charset="1" panose="00000000000000000000"/>
      <p:regular r:id="rId7"/>
    </p:embeddedFont>
    <p:embeddedFont>
      <p:font typeface="Montserrat Medium" charset="1" panose="000006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0" t="-5933" r="-520" b="-593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484512" y="24484885"/>
            <a:ext cx="15666718" cy="9347808"/>
          </a:xfrm>
          <a:custGeom>
            <a:avLst/>
            <a:gdLst/>
            <a:ahLst/>
            <a:cxnLst/>
            <a:rect r="r" b="b" t="t" l="l"/>
            <a:pathLst>
              <a:path h="9347808" w="15666718">
                <a:moveTo>
                  <a:pt x="0" y="0"/>
                </a:moveTo>
                <a:lnTo>
                  <a:pt x="15666718" y="0"/>
                </a:lnTo>
                <a:lnTo>
                  <a:pt x="15666718" y="9347809"/>
                </a:lnTo>
                <a:lnTo>
                  <a:pt x="0" y="93478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232134" y="-1255754"/>
            <a:ext cx="9978303" cy="5953721"/>
          </a:xfrm>
          <a:custGeom>
            <a:avLst/>
            <a:gdLst/>
            <a:ahLst/>
            <a:cxnLst/>
            <a:rect r="r" b="b" t="t" l="l"/>
            <a:pathLst>
              <a:path h="5953721" w="9978303">
                <a:moveTo>
                  <a:pt x="0" y="0"/>
                </a:moveTo>
                <a:lnTo>
                  <a:pt x="9978302" y="0"/>
                </a:lnTo>
                <a:lnTo>
                  <a:pt x="9978302" y="5953721"/>
                </a:lnTo>
                <a:lnTo>
                  <a:pt x="0" y="5953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616293" y="5716277"/>
            <a:ext cx="10837911" cy="6466620"/>
          </a:xfrm>
          <a:custGeom>
            <a:avLst/>
            <a:gdLst/>
            <a:ahLst/>
            <a:cxnLst/>
            <a:rect r="r" b="b" t="t" l="l"/>
            <a:pathLst>
              <a:path h="6466620" w="10837911">
                <a:moveTo>
                  <a:pt x="0" y="0"/>
                </a:moveTo>
                <a:lnTo>
                  <a:pt x="10837911" y="0"/>
                </a:lnTo>
                <a:lnTo>
                  <a:pt x="10837911" y="6466621"/>
                </a:lnTo>
                <a:lnTo>
                  <a:pt x="0" y="64666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7339937" y="16922853"/>
            <a:ext cx="10837911" cy="6466620"/>
          </a:xfrm>
          <a:custGeom>
            <a:avLst/>
            <a:gdLst/>
            <a:ahLst/>
            <a:cxnLst/>
            <a:rect r="r" b="b" t="t" l="l"/>
            <a:pathLst>
              <a:path h="6466620" w="10837911">
                <a:moveTo>
                  <a:pt x="10837911" y="0"/>
                </a:moveTo>
                <a:lnTo>
                  <a:pt x="0" y="0"/>
                </a:lnTo>
                <a:lnTo>
                  <a:pt x="0" y="6466620"/>
                </a:lnTo>
                <a:lnTo>
                  <a:pt x="10837911" y="6466620"/>
                </a:lnTo>
                <a:lnTo>
                  <a:pt x="1083791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6109753" y="8479305"/>
            <a:ext cx="3798806" cy="2266621"/>
          </a:xfrm>
          <a:custGeom>
            <a:avLst/>
            <a:gdLst/>
            <a:ahLst/>
            <a:cxnLst/>
            <a:rect r="r" b="b" t="t" l="l"/>
            <a:pathLst>
              <a:path h="2266621" w="3798806">
                <a:moveTo>
                  <a:pt x="3798806" y="0"/>
                </a:moveTo>
                <a:lnTo>
                  <a:pt x="0" y="0"/>
                </a:lnTo>
                <a:lnTo>
                  <a:pt x="0" y="2266621"/>
                </a:lnTo>
                <a:lnTo>
                  <a:pt x="3798806" y="2266621"/>
                </a:lnTo>
                <a:lnTo>
                  <a:pt x="3798806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04124" y="5250873"/>
            <a:ext cx="16137351" cy="16732915"/>
          </a:xfrm>
          <a:custGeom>
            <a:avLst/>
            <a:gdLst/>
            <a:ahLst/>
            <a:cxnLst/>
            <a:rect r="r" b="b" t="t" l="l"/>
            <a:pathLst>
              <a:path h="16732915" w="16137351">
                <a:moveTo>
                  <a:pt x="0" y="0"/>
                </a:moveTo>
                <a:lnTo>
                  <a:pt x="16137352" y="0"/>
                </a:lnTo>
                <a:lnTo>
                  <a:pt x="16137352" y="16732915"/>
                </a:lnTo>
                <a:lnTo>
                  <a:pt x="0" y="167329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480" r="0" b="-148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26068" y="3372074"/>
            <a:ext cx="19615978" cy="3626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81"/>
              </a:lnSpc>
            </a:pPr>
            <a:r>
              <a:rPr lang="en-US" sz="29865">
                <a:solidFill>
                  <a:srgbClr val="995972"/>
                </a:solidFill>
                <a:latin typeface="Alex Brush"/>
                <a:ea typeface="Alex Brush"/>
                <a:cs typeface="Alex Brush"/>
                <a:sym typeface="Alex Brush"/>
              </a:rPr>
              <a:t>Baby Shower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973066" y="1695352"/>
            <a:ext cx="10521983" cy="762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b="true" sz="4220" spc="1059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PLEASE JOIN US FOR 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02662" y="23425372"/>
            <a:ext cx="17826644" cy="2519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2"/>
              </a:lnSpc>
            </a:pPr>
            <a:r>
              <a:rPr lang="en-US" sz="19288">
                <a:solidFill>
                  <a:srgbClr val="C87797"/>
                </a:solidFill>
                <a:latin typeface="Alex Brush"/>
                <a:ea typeface="Alex Brush"/>
                <a:cs typeface="Alex Brush"/>
                <a:sym typeface="Alex Brush"/>
              </a:rPr>
              <a:t>Karina Peres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92031" y="22088836"/>
            <a:ext cx="13247906" cy="936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96"/>
              </a:lnSpc>
              <a:spcBef>
                <a:spcPct val="0"/>
              </a:spcBef>
            </a:pPr>
            <a:r>
              <a:rPr lang="en-US" b="true" sz="5257" spc="394" strike="noStrike" u="none">
                <a:solidFill>
                  <a:srgbClr val="6A71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 HONOR OF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348847" y="26252624"/>
            <a:ext cx="12734275" cy="1753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10"/>
              </a:lnSpc>
            </a:pPr>
            <a:r>
              <a:rPr lang="en-US" b="true" sz="4534" spc="340">
                <a:solidFill>
                  <a:srgbClr val="6A71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DECEMBER 27, 2031 • 6:00 PM</a:t>
            </a:r>
          </a:p>
          <a:p>
            <a:pPr algn="ctr">
              <a:lnSpc>
                <a:spcPts val="7210"/>
              </a:lnSpc>
            </a:pPr>
            <a:r>
              <a:rPr lang="en-US" b="true" sz="4534" spc="340">
                <a:solidFill>
                  <a:srgbClr val="6A71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123 ANYWHERE ST, ANY CITY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DAGn3_KoiO4</dc:identifier>
  <dcterms:modified xsi:type="dcterms:W3CDTF">2011-08-01T06:04:30Z</dcterms:modified>
  <cp:revision>1</cp:revision>
  <dc:title>Pink And Cream Illustrative Watercolor Gradient Cute Girl Baby Shower Invitation</dc:title>
</cp:coreProperties>
</file>