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Montserrat" charset="1" panose="00000500000000000000"/>
      <p:regular r:id="rId7"/>
    </p:embeddedFont>
    <p:embeddedFont>
      <p:font typeface="Beautiful" charset="1" panose="00000500000000000000"/>
      <p:regular r:id="rId8"/>
    </p:embeddedFont>
    <p:embeddedFont>
      <p:font typeface="The Seasons" charset="1" panose="00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47671" y="711753"/>
            <a:ext cx="9508633" cy="14262949"/>
          </a:xfrm>
          <a:custGeom>
            <a:avLst/>
            <a:gdLst/>
            <a:ahLst/>
            <a:cxnLst/>
            <a:rect r="r" b="b" t="t" l="l"/>
            <a:pathLst>
              <a:path h="14262949" w="9508633">
                <a:moveTo>
                  <a:pt x="0" y="0"/>
                </a:moveTo>
                <a:lnTo>
                  <a:pt x="9508633" y="0"/>
                </a:lnTo>
                <a:lnTo>
                  <a:pt x="9508633" y="14262950"/>
                </a:lnTo>
                <a:lnTo>
                  <a:pt x="0" y="142629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35017" y="1513986"/>
            <a:ext cx="11051513" cy="5995446"/>
          </a:xfrm>
          <a:custGeom>
            <a:avLst/>
            <a:gdLst/>
            <a:ahLst/>
            <a:cxnLst/>
            <a:rect r="r" b="b" t="t" l="l"/>
            <a:pathLst>
              <a:path h="5995446" w="11051513">
                <a:moveTo>
                  <a:pt x="0" y="0"/>
                </a:moveTo>
                <a:lnTo>
                  <a:pt x="11051514" y="0"/>
                </a:lnTo>
                <a:lnTo>
                  <a:pt x="11051514" y="5995446"/>
                </a:lnTo>
                <a:lnTo>
                  <a:pt x="0" y="59954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2793167" y="10547483"/>
            <a:ext cx="5090157" cy="2761410"/>
          </a:xfrm>
          <a:custGeom>
            <a:avLst/>
            <a:gdLst/>
            <a:ahLst/>
            <a:cxnLst/>
            <a:rect r="r" b="b" t="t" l="l"/>
            <a:pathLst>
              <a:path h="2761410" w="5090157">
                <a:moveTo>
                  <a:pt x="5090157" y="0"/>
                </a:moveTo>
                <a:lnTo>
                  <a:pt x="0" y="0"/>
                </a:lnTo>
                <a:lnTo>
                  <a:pt x="0" y="2761410"/>
                </a:lnTo>
                <a:lnTo>
                  <a:pt x="5090157" y="2761410"/>
                </a:lnTo>
                <a:lnTo>
                  <a:pt x="5090157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-2874009" y="12994648"/>
            <a:ext cx="8676353" cy="4706921"/>
          </a:xfrm>
          <a:custGeom>
            <a:avLst/>
            <a:gdLst/>
            <a:ahLst/>
            <a:cxnLst/>
            <a:rect r="r" b="b" t="t" l="l"/>
            <a:pathLst>
              <a:path h="4706921" w="8676353">
                <a:moveTo>
                  <a:pt x="8676353" y="0"/>
                </a:moveTo>
                <a:lnTo>
                  <a:pt x="0" y="0"/>
                </a:lnTo>
                <a:lnTo>
                  <a:pt x="0" y="4706922"/>
                </a:lnTo>
                <a:lnTo>
                  <a:pt x="8676353" y="4706922"/>
                </a:lnTo>
                <a:lnTo>
                  <a:pt x="8676353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700089" y="16001549"/>
            <a:ext cx="8545421" cy="2496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21"/>
              </a:lnSpc>
              <a:spcBef>
                <a:spcPct val="0"/>
              </a:spcBef>
            </a:pPr>
            <a:r>
              <a:rPr lang="en-US" sz="4872" spc="1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Please Join us for 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54168" y="18559309"/>
            <a:ext cx="11089755" cy="44122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102"/>
              </a:lnSpc>
            </a:pPr>
            <a:r>
              <a:rPr lang="en-US" sz="25787">
                <a:solidFill>
                  <a:srgbClr val="B08047"/>
                </a:solidFill>
                <a:latin typeface="Beautiful"/>
                <a:ea typeface="Beautiful"/>
                <a:cs typeface="Beautiful"/>
                <a:sym typeface="Beautiful"/>
              </a:rPr>
              <a:t>shower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01677" y="19430064"/>
            <a:ext cx="8520367" cy="3340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4443"/>
              </a:lnSpc>
            </a:pPr>
            <a:r>
              <a:rPr lang="en-US" sz="21255" spc="2040">
                <a:solidFill>
                  <a:srgbClr val="B08047"/>
                </a:solidFill>
                <a:latin typeface="The Seasons"/>
                <a:ea typeface="The Seasons"/>
                <a:cs typeface="The Seasons"/>
                <a:sym typeface="The Seasons"/>
              </a:rPr>
              <a:t>BABY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22514" y="22885881"/>
            <a:ext cx="20900571" cy="5184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81"/>
              </a:lnSpc>
            </a:pPr>
            <a:r>
              <a:rPr lang="en-US" sz="4986" spc="503">
                <a:solidFill>
                  <a:srgbClr val="262728"/>
                </a:solidFill>
                <a:latin typeface="Montserrat"/>
                <a:ea typeface="Montserrat"/>
                <a:cs typeface="Montserrat"/>
                <a:sym typeface="Montserrat"/>
              </a:rPr>
              <a:t>Honoring Avery Davis </a:t>
            </a:r>
          </a:p>
          <a:p>
            <a:pPr algn="ctr">
              <a:lnSpc>
                <a:spcPts val="6981"/>
              </a:lnSpc>
            </a:pPr>
          </a:p>
          <a:p>
            <a:pPr algn="ctr">
              <a:lnSpc>
                <a:spcPts val="6981"/>
              </a:lnSpc>
            </a:pPr>
            <a:r>
              <a:rPr lang="en-US" sz="4986" spc="503">
                <a:solidFill>
                  <a:srgbClr val="262728"/>
                </a:solidFill>
                <a:latin typeface="Montserrat"/>
                <a:ea typeface="Montserrat"/>
                <a:cs typeface="Montserrat"/>
                <a:sym typeface="Montserrat"/>
              </a:rPr>
              <a:t>On August 12th at 2pm</a:t>
            </a:r>
          </a:p>
          <a:p>
            <a:pPr algn="ctr">
              <a:lnSpc>
                <a:spcPts val="6981"/>
              </a:lnSpc>
            </a:pPr>
            <a:r>
              <a:rPr lang="en-US" sz="4986" spc="503">
                <a:solidFill>
                  <a:srgbClr val="262728"/>
                </a:solidFill>
                <a:latin typeface="Montserrat"/>
                <a:ea typeface="Montserrat"/>
                <a:cs typeface="Montserrat"/>
                <a:sym typeface="Montserrat"/>
              </a:rPr>
              <a:t>At 123 anywhere st., any city, st 12345</a:t>
            </a:r>
          </a:p>
          <a:p>
            <a:pPr algn="ctr">
              <a:lnSpc>
                <a:spcPts val="6981"/>
              </a:lnSpc>
            </a:pPr>
          </a:p>
          <a:p>
            <a:pPr algn="ctr">
              <a:lnSpc>
                <a:spcPts val="6981"/>
              </a:lnSpc>
            </a:pPr>
            <a:r>
              <a:rPr lang="en-US" sz="4986" spc="503">
                <a:solidFill>
                  <a:srgbClr val="262728"/>
                </a:solidFill>
                <a:latin typeface="Montserrat"/>
                <a:ea typeface="Montserrat"/>
                <a:cs typeface="Montserrat"/>
                <a:sym typeface="Montserrat"/>
              </a:rPr>
              <a:t>RSVP to 123-456-7890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DAGn39a7cQ8</dc:identifier>
  <dcterms:modified xsi:type="dcterms:W3CDTF">2011-08-01T06:04:30Z</dcterms:modified>
  <cp:revision>1</cp:revision>
  <dc:title>Girl Bear with Balloons Baby shower Invitation</dc:title>
</cp:coreProperties>
</file>