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Juana" charset="1" panose="00000500000000000000"/>
      <p:regular r:id="rId7"/>
    </p:embeddedFont>
    <p:embeddedFont>
      <p:font typeface="Articulat Bold" charset="1" panose="000008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4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859814" y="2068945"/>
            <a:ext cx="6225972" cy="6163712"/>
          </a:xfrm>
          <a:custGeom>
            <a:avLst/>
            <a:gdLst/>
            <a:ahLst/>
            <a:cxnLst/>
            <a:rect r="r" b="b" t="t" l="l"/>
            <a:pathLst>
              <a:path h="6163712" w="6225972">
                <a:moveTo>
                  <a:pt x="0" y="0"/>
                </a:moveTo>
                <a:lnTo>
                  <a:pt x="6225972" y="0"/>
                </a:lnTo>
                <a:lnTo>
                  <a:pt x="6225972" y="6163713"/>
                </a:lnTo>
                <a:lnTo>
                  <a:pt x="0" y="61637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347784" y="18403265"/>
            <a:ext cx="1417776" cy="1005452"/>
          </a:xfrm>
          <a:custGeom>
            <a:avLst/>
            <a:gdLst/>
            <a:ahLst/>
            <a:cxnLst/>
            <a:rect r="r" b="b" t="t" l="l"/>
            <a:pathLst>
              <a:path h="1005452" w="1417776">
                <a:moveTo>
                  <a:pt x="0" y="0"/>
                </a:moveTo>
                <a:lnTo>
                  <a:pt x="1417776" y="0"/>
                </a:lnTo>
                <a:lnTo>
                  <a:pt x="1417776" y="1005453"/>
                </a:lnTo>
                <a:lnTo>
                  <a:pt x="0" y="1005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511899" y="18905992"/>
            <a:ext cx="11298234" cy="10959287"/>
          </a:xfrm>
          <a:custGeom>
            <a:avLst/>
            <a:gdLst/>
            <a:ahLst/>
            <a:cxnLst/>
            <a:rect r="r" b="b" t="t" l="l"/>
            <a:pathLst>
              <a:path h="10959287" w="11298234">
                <a:moveTo>
                  <a:pt x="0" y="0"/>
                </a:moveTo>
                <a:lnTo>
                  <a:pt x="11298234" y="0"/>
                </a:lnTo>
                <a:lnTo>
                  <a:pt x="11298234" y="10959287"/>
                </a:lnTo>
                <a:lnTo>
                  <a:pt x="0" y="1095928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956468" y="18128759"/>
            <a:ext cx="8681445" cy="1697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076"/>
              </a:lnSpc>
            </a:pPr>
            <a:r>
              <a:rPr lang="en-US" sz="12107" spc="2421">
                <a:solidFill>
                  <a:srgbClr val="3D3B3A"/>
                </a:solidFill>
                <a:latin typeface="Juana"/>
                <a:ea typeface="Juana"/>
                <a:cs typeface="Juana"/>
                <a:sym typeface="Juana"/>
              </a:rPr>
              <a:t>RACHEL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481058" y="20642224"/>
            <a:ext cx="9111940" cy="7134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41"/>
              </a:lnSpc>
            </a:pPr>
            <a:r>
              <a:rPr lang="en-US" b="true" sz="4172" spc="446">
                <a:solidFill>
                  <a:srgbClr val="383838"/>
                </a:solidFill>
                <a:latin typeface="Articulat Bold"/>
                <a:ea typeface="Articulat Bold"/>
                <a:cs typeface="Articulat Bold"/>
                <a:sym typeface="Articulat Bold"/>
              </a:rPr>
              <a:t>08.06.2023</a:t>
            </a:r>
          </a:p>
        </p:txBody>
      </p:sp>
      <p:sp>
        <p:nvSpPr>
          <p:cNvPr name="Freeform 7" id="7"/>
          <p:cNvSpPr/>
          <p:nvPr/>
        </p:nvSpPr>
        <p:spPr>
          <a:xfrm flipH="true" flipV="false" rot="0">
            <a:off x="-1003032" y="18905992"/>
            <a:ext cx="11298234" cy="10959287"/>
          </a:xfrm>
          <a:custGeom>
            <a:avLst/>
            <a:gdLst/>
            <a:ahLst/>
            <a:cxnLst/>
            <a:rect r="r" b="b" t="t" l="l"/>
            <a:pathLst>
              <a:path h="10959287" w="11298234">
                <a:moveTo>
                  <a:pt x="11298234" y="0"/>
                </a:moveTo>
                <a:lnTo>
                  <a:pt x="0" y="0"/>
                </a:lnTo>
                <a:lnTo>
                  <a:pt x="0" y="10959287"/>
                </a:lnTo>
                <a:lnTo>
                  <a:pt x="11298234" y="10959287"/>
                </a:lnTo>
                <a:lnTo>
                  <a:pt x="11298234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5467" y="11004594"/>
            <a:ext cx="21674667" cy="2679777"/>
          </a:xfrm>
          <a:custGeom>
            <a:avLst/>
            <a:gdLst/>
            <a:ahLst/>
            <a:cxnLst/>
            <a:rect r="r" b="b" t="t" l="l"/>
            <a:pathLst>
              <a:path h="2679777" w="21674667">
                <a:moveTo>
                  <a:pt x="0" y="0"/>
                </a:moveTo>
                <a:lnTo>
                  <a:pt x="21674666" y="0"/>
                </a:lnTo>
                <a:lnTo>
                  <a:pt x="21674666" y="2679777"/>
                </a:lnTo>
                <a:lnTo>
                  <a:pt x="0" y="26797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9905389" y="4597948"/>
            <a:ext cx="1012645" cy="1450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149"/>
              </a:lnSpc>
            </a:pPr>
            <a:r>
              <a:rPr lang="en-US" sz="10323" spc="2064">
                <a:solidFill>
                  <a:srgbClr val="3D3B3A"/>
                </a:solidFill>
                <a:latin typeface="Juana"/>
                <a:ea typeface="Juana"/>
                <a:cs typeface="Juana"/>
                <a:sym typeface="Juana"/>
              </a:rPr>
              <a:t>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819514" y="4597948"/>
            <a:ext cx="1012645" cy="1450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149"/>
              </a:lnSpc>
            </a:pPr>
            <a:r>
              <a:rPr lang="en-US" sz="10323" spc="2064">
                <a:solidFill>
                  <a:srgbClr val="3D3B3A"/>
                </a:solidFill>
                <a:latin typeface="Juana"/>
                <a:ea typeface="Juana"/>
                <a:cs typeface="Juana"/>
                <a:sym typeface="Juana"/>
              </a:rPr>
              <a:t>D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481058" y="16370581"/>
            <a:ext cx="9111940" cy="7134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41"/>
              </a:lnSpc>
            </a:pPr>
            <a:r>
              <a:rPr lang="en-US" b="true" sz="4172" spc="446">
                <a:solidFill>
                  <a:srgbClr val="383838"/>
                </a:solidFill>
                <a:latin typeface="Articulat Bold"/>
                <a:ea typeface="Articulat Bold"/>
                <a:cs typeface="Articulat Bold"/>
                <a:sym typeface="Articulat Bold"/>
              </a:rPr>
              <a:t>TO THE WEDDING OF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714710" y="18128759"/>
            <a:ext cx="8274422" cy="1697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076"/>
              </a:lnSpc>
            </a:pPr>
            <a:r>
              <a:rPr lang="en-US" sz="12107" spc="2421">
                <a:solidFill>
                  <a:srgbClr val="3D3B3A"/>
                </a:solidFill>
                <a:latin typeface="Juana"/>
                <a:ea typeface="Juana"/>
                <a:cs typeface="Juana"/>
                <a:sym typeface="Juana"/>
              </a:rPr>
              <a:t>DANIEL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DAGn3hvbWag</dc:identifier>
  <dcterms:modified xsi:type="dcterms:W3CDTF">2011-08-01T06:04:30Z</dcterms:modified>
  <cp:revision>1</cp:revision>
  <dc:title>No.1</dc:title>
</cp:coreProperties>
</file>