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Articulat Bold" charset="1" panose="00000800000000000000"/>
      <p:regular r:id="rId7"/>
    </p:embeddedFont>
    <p:embeddedFont>
      <p:font typeface="Daydream" charset="1" panose="00000000000000000000"/>
      <p:regular r:id="rId8"/>
    </p:embeddedFont>
    <p:embeddedFont>
      <p:font typeface="Articulat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D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982" y="-3938200"/>
            <a:ext cx="21663636" cy="12014291"/>
          </a:xfrm>
          <a:custGeom>
            <a:avLst/>
            <a:gdLst/>
            <a:ahLst/>
            <a:cxnLst/>
            <a:rect r="r" b="b" t="t" l="l"/>
            <a:pathLst>
              <a:path h="12014291" w="21663636">
                <a:moveTo>
                  <a:pt x="0" y="0"/>
                </a:moveTo>
                <a:lnTo>
                  <a:pt x="21663636" y="0"/>
                </a:lnTo>
                <a:lnTo>
                  <a:pt x="21663636" y="12014291"/>
                </a:lnTo>
                <a:lnTo>
                  <a:pt x="0" y="120142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140982" y="21184709"/>
            <a:ext cx="21663636" cy="12014291"/>
          </a:xfrm>
          <a:custGeom>
            <a:avLst/>
            <a:gdLst/>
            <a:ahLst/>
            <a:cxnLst/>
            <a:rect r="r" b="b" t="t" l="l"/>
            <a:pathLst>
              <a:path h="12014291" w="21663636">
                <a:moveTo>
                  <a:pt x="0" y="12014291"/>
                </a:moveTo>
                <a:lnTo>
                  <a:pt x="21663636" y="12014291"/>
                </a:lnTo>
                <a:lnTo>
                  <a:pt x="21663636" y="0"/>
                </a:lnTo>
                <a:lnTo>
                  <a:pt x="0" y="0"/>
                </a:lnTo>
                <a:lnTo>
                  <a:pt x="0" y="12014291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684297" y="7126040"/>
            <a:ext cx="12577005" cy="753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30"/>
              </a:lnSpc>
            </a:pPr>
            <a:r>
              <a:rPr lang="en-US" b="true" sz="4378" spc="468">
                <a:solidFill>
                  <a:srgbClr val="383838"/>
                </a:solidFill>
                <a:latin typeface="Articulat Bold"/>
                <a:ea typeface="Articulat Bold"/>
                <a:cs typeface="Articulat Bold"/>
                <a:sym typeface="Articulat Bold"/>
              </a:rPr>
              <a:t>WELCOME TO THE WEDDING OF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015887" y="8720156"/>
            <a:ext cx="7913825" cy="558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50"/>
              </a:lnSpc>
            </a:pPr>
            <a:r>
              <a:rPr lang="en-US" sz="32393">
                <a:solidFill>
                  <a:srgbClr val="4D4C3E"/>
                </a:solidFill>
                <a:latin typeface="Daydream"/>
                <a:ea typeface="Daydream"/>
                <a:cs typeface="Daydream"/>
                <a:sym typeface="Daydream"/>
              </a:rPr>
              <a:t>Sophie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17566" y="14311579"/>
            <a:ext cx="8710469" cy="558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50"/>
              </a:lnSpc>
            </a:pPr>
            <a:r>
              <a:rPr lang="en-US" sz="32393">
                <a:solidFill>
                  <a:srgbClr val="4D4C3E"/>
                </a:solidFill>
                <a:latin typeface="Daydream"/>
                <a:ea typeface="Daydream"/>
                <a:cs typeface="Daydream"/>
                <a:sym typeface="Daydream"/>
              </a:rPr>
              <a:t>George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684297" y="14311138"/>
            <a:ext cx="12577005" cy="984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5"/>
              </a:lnSpc>
            </a:pPr>
            <a:r>
              <a:rPr lang="en-US" sz="5747" spc="614">
                <a:solidFill>
                  <a:srgbClr val="383838"/>
                </a:solidFill>
                <a:latin typeface="Articulat"/>
                <a:ea typeface="Articulat"/>
                <a:cs typeface="Articulat"/>
                <a:sym typeface="Articulat"/>
              </a:rPr>
              <a:t>AND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97018" y="21787188"/>
            <a:ext cx="16551564" cy="1447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41"/>
              </a:lnSpc>
            </a:pPr>
            <a:r>
              <a:rPr lang="en-US" b="true" sz="4172" spc="446">
                <a:solidFill>
                  <a:srgbClr val="383838"/>
                </a:solidFill>
                <a:latin typeface="Articulat Bold"/>
                <a:ea typeface="Articulat Bold"/>
                <a:cs typeface="Articulat Bold"/>
                <a:sym typeface="Articulat Bold"/>
              </a:rPr>
              <a:t>SATURDAY 11TH JUNE</a:t>
            </a:r>
          </a:p>
          <a:p>
            <a:pPr algn="ctr">
              <a:lnSpc>
                <a:spcPts val="5841"/>
              </a:lnSpc>
            </a:pPr>
            <a:r>
              <a:rPr lang="en-US" b="true" sz="4172" spc="446">
                <a:solidFill>
                  <a:srgbClr val="383838"/>
                </a:solidFill>
                <a:latin typeface="Articulat Bold"/>
                <a:ea typeface="Articulat Bold"/>
                <a:cs typeface="Articulat Bold"/>
                <a:sym typeface="Articulat Bold"/>
              </a:rPr>
              <a:t>123 Anywhere St., Any City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DAGn99IujCk</dc:identifier>
  <dcterms:modified xsi:type="dcterms:W3CDTF">2011-08-01T06:04:30Z</dcterms:modified>
  <cp:revision>1</cp:revision>
  <dc:title>Beige Flowery Welcome Sign Wedding Poster</dc:title>
</cp:coreProperties>
</file>