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21945600" cy="29260800"/>
  <p:notesSz cx="6858000" cy="9144000"/>
  <p:embeddedFontLst>
    <p:embeddedFont>
      <p:font typeface="Tex Gyre Termes" charset="1" panose="00000500000000000000"/>
      <p:regular r:id="rId8"/>
    </p:embeddedFont>
    <p:embeddedFont>
      <p:font typeface="Citadel Script" charset="1" panose="02030502060306020903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png" Type="http://schemas.openxmlformats.org/officeDocument/2006/relationships/image"/><Relationship Id="rId11" Target="../media/image30.svg" Type="http://schemas.openxmlformats.org/officeDocument/2006/relationships/image"/><Relationship Id="rId12" Target="../media/image31.png" Type="http://schemas.openxmlformats.org/officeDocument/2006/relationships/image"/><Relationship Id="rId13" Target="../media/image32.svg" Type="http://schemas.openxmlformats.org/officeDocument/2006/relationships/image"/><Relationship Id="rId14" Target="../media/image33.png" Type="http://schemas.openxmlformats.org/officeDocument/2006/relationships/image"/><Relationship Id="rId15" Target="../media/image34.svg" Type="http://schemas.openxmlformats.org/officeDocument/2006/relationships/image"/><Relationship Id="rId16" Target="../media/image35.png" Type="http://schemas.openxmlformats.org/officeDocument/2006/relationships/image"/><Relationship Id="rId17" Target="../media/image36.svg" Type="http://schemas.openxmlformats.org/officeDocument/2006/relationships/image"/><Relationship Id="rId18" Target="../media/image37.png" Type="http://schemas.openxmlformats.org/officeDocument/2006/relationships/image"/><Relationship Id="rId19" Target="../media/image38.svg" Type="http://schemas.openxmlformats.org/officeDocument/2006/relationships/image"/><Relationship Id="rId2" Target="../media/image21.png" Type="http://schemas.openxmlformats.org/officeDocument/2006/relationships/image"/><Relationship Id="rId20" Target="../media/image39.png" Type="http://schemas.openxmlformats.org/officeDocument/2006/relationships/image"/><Relationship Id="rId21" Target="../media/image40.svg" Type="http://schemas.openxmlformats.org/officeDocument/2006/relationships/image"/><Relationship Id="rId3" Target="../media/image2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5.png" Type="http://schemas.openxmlformats.org/officeDocument/2006/relationships/image"/><Relationship Id="rId7" Target="../media/image26.svg" Type="http://schemas.openxmlformats.org/officeDocument/2006/relationships/image"/><Relationship Id="rId8" Target="../media/image27.png" Type="http://schemas.openxmlformats.org/officeDocument/2006/relationships/image"/><Relationship Id="rId9" Target="../media/image2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8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992846" y="1382007"/>
            <a:ext cx="15959909" cy="24304430"/>
          </a:xfrm>
          <a:custGeom>
            <a:avLst/>
            <a:gdLst/>
            <a:ahLst/>
            <a:cxnLst/>
            <a:rect r="r" b="b" t="t" l="l"/>
            <a:pathLst>
              <a:path h="24304430" w="15959909">
                <a:moveTo>
                  <a:pt x="0" y="0"/>
                </a:moveTo>
                <a:lnTo>
                  <a:pt x="15959908" y="0"/>
                </a:lnTo>
                <a:lnTo>
                  <a:pt x="15959908" y="24304429"/>
                </a:lnTo>
                <a:lnTo>
                  <a:pt x="0" y="243044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4590800">
            <a:off x="8485543" y="-1531543"/>
            <a:ext cx="1331465" cy="4992995"/>
          </a:xfrm>
          <a:custGeom>
            <a:avLst/>
            <a:gdLst/>
            <a:ahLst/>
            <a:cxnLst/>
            <a:rect r="r" b="b" t="t" l="l"/>
            <a:pathLst>
              <a:path h="4992995" w="1331465">
                <a:moveTo>
                  <a:pt x="0" y="0"/>
                </a:moveTo>
                <a:lnTo>
                  <a:pt x="1331466" y="0"/>
                </a:lnTo>
                <a:lnTo>
                  <a:pt x="1331466" y="4992995"/>
                </a:lnTo>
                <a:lnTo>
                  <a:pt x="0" y="49929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273695">
            <a:off x="13651516" y="-5188265"/>
            <a:ext cx="1209446" cy="11704320"/>
          </a:xfrm>
          <a:custGeom>
            <a:avLst/>
            <a:gdLst/>
            <a:ahLst/>
            <a:cxnLst/>
            <a:rect r="r" b="b" t="t" l="l"/>
            <a:pathLst>
              <a:path h="11704320" w="1209446">
                <a:moveTo>
                  <a:pt x="0" y="0"/>
                </a:moveTo>
                <a:lnTo>
                  <a:pt x="1209446" y="0"/>
                </a:lnTo>
                <a:lnTo>
                  <a:pt x="1209446" y="11704320"/>
                </a:lnTo>
                <a:lnTo>
                  <a:pt x="0" y="117043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668262">
            <a:off x="12715901" y="-4368987"/>
            <a:ext cx="1209446" cy="11704320"/>
          </a:xfrm>
          <a:custGeom>
            <a:avLst/>
            <a:gdLst/>
            <a:ahLst/>
            <a:cxnLst/>
            <a:rect r="r" b="b" t="t" l="l"/>
            <a:pathLst>
              <a:path h="11704320" w="1209446">
                <a:moveTo>
                  <a:pt x="0" y="0"/>
                </a:moveTo>
                <a:lnTo>
                  <a:pt x="1209446" y="0"/>
                </a:lnTo>
                <a:lnTo>
                  <a:pt x="1209446" y="11704320"/>
                </a:lnTo>
                <a:lnTo>
                  <a:pt x="0" y="117043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4430914">
            <a:off x="9374238" y="-3318625"/>
            <a:ext cx="5487646" cy="10030732"/>
          </a:xfrm>
          <a:custGeom>
            <a:avLst/>
            <a:gdLst/>
            <a:ahLst/>
            <a:cxnLst/>
            <a:rect r="r" b="b" t="t" l="l"/>
            <a:pathLst>
              <a:path h="10030732" w="5487646">
                <a:moveTo>
                  <a:pt x="0" y="0"/>
                </a:moveTo>
                <a:lnTo>
                  <a:pt x="5487647" y="0"/>
                </a:lnTo>
                <a:lnTo>
                  <a:pt x="5487647" y="10030732"/>
                </a:lnTo>
                <a:lnTo>
                  <a:pt x="0" y="1003073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8728273">
            <a:off x="15627488" y="801004"/>
            <a:ext cx="3374763" cy="6579553"/>
          </a:xfrm>
          <a:custGeom>
            <a:avLst/>
            <a:gdLst/>
            <a:ahLst/>
            <a:cxnLst/>
            <a:rect r="r" b="b" t="t" l="l"/>
            <a:pathLst>
              <a:path h="6579553" w="3374763">
                <a:moveTo>
                  <a:pt x="0" y="0"/>
                </a:moveTo>
                <a:lnTo>
                  <a:pt x="3374763" y="0"/>
                </a:lnTo>
                <a:lnTo>
                  <a:pt x="3374763" y="6579553"/>
                </a:lnTo>
                <a:lnTo>
                  <a:pt x="0" y="65795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933685" y="17278233"/>
            <a:ext cx="1209446" cy="11704320"/>
          </a:xfrm>
          <a:custGeom>
            <a:avLst/>
            <a:gdLst/>
            <a:ahLst/>
            <a:cxnLst/>
            <a:rect r="r" b="b" t="t" l="l"/>
            <a:pathLst>
              <a:path h="11704320" w="1209446">
                <a:moveTo>
                  <a:pt x="0" y="0"/>
                </a:moveTo>
                <a:lnTo>
                  <a:pt x="1209446" y="0"/>
                </a:lnTo>
                <a:lnTo>
                  <a:pt x="1209446" y="11704320"/>
                </a:lnTo>
                <a:lnTo>
                  <a:pt x="0" y="117043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1424075">
            <a:off x="12854680" y="24306742"/>
            <a:ext cx="1524579" cy="14753989"/>
          </a:xfrm>
          <a:custGeom>
            <a:avLst/>
            <a:gdLst/>
            <a:ahLst/>
            <a:cxnLst/>
            <a:rect r="r" b="b" t="t" l="l"/>
            <a:pathLst>
              <a:path h="14753989" w="1524579">
                <a:moveTo>
                  <a:pt x="1524579" y="0"/>
                </a:moveTo>
                <a:lnTo>
                  <a:pt x="0" y="0"/>
                </a:lnTo>
                <a:lnTo>
                  <a:pt x="0" y="14753989"/>
                </a:lnTo>
                <a:lnTo>
                  <a:pt x="1524579" y="14753989"/>
                </a:lnTo>
                <a:lnTo>
                  <a:pt x="152457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847399" y="23978630"/>
            <a:ext cx="3374763" cy="6579553"/>
          </a:xfrm>
          <a:custGeom>
            <a:avLst/>
            <a:gdLst/>
            <a:ahLst/>
            <a:cxnLst/>
            <a:rect r="r" b="b" t="t" l="l"/>
            <a:pathLst>
              <a:path h="6579553" w="3374763">
                <a:moveTo>
                  <a:pt x="0" y="0"/>
                </a:moveTo>
                <a:lnTo>
                  <a:pt x="3374763" y="0"/>
                </a:lnTo>
                <a:lnTo>
                  <a:pt x="3374763" y="6579553"/>
                </a:lnTo>
                <a:lnTo>
                  <a:pt x="0" y="65795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699685" y="26065669"/>
            <a:ext cx="5105130" cy="4492514"/>
          </a:xfrm>
          <a:custGeom>
            <a:avLst/>
            <a:gdLst/>
            <a:ahLst/>
            <a:cxnLst/>
            <a:rect r="r" b="b" t="t" l="l"/>
            <a:pathLst>
              <a:path h="4492514" w="5105130">
                <a:moveTo>
                  <a:pt x="0" y="0"/>
                </a:moveTo>
                <a:lnTo>
                  <a:pt x="5105130" y="0"/>
                </a:lnTo>
                <a:lnTo>
                  <a:pt x="5105130" y="4492514"/>
                </a:lnTo>
                <a:lnTo>
                  <a:pt x="0" y="449251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1619020">
            <a:off x="6355477" y="22785590"/>
            <a:ext cx="1613973" cy="6052398"/>
          </a:xfrm>
          <a:custGeom>
            <a:avLst/>
            <a:gdLst/>
            <a:ahLst/>
            <a:cxnLst/>
            <a:rect r="r" b="b" t="t" l="l"/>
            <a:pathLst>
              <a:path h="6052398" w="1613973">
                <a:moveTo>
                  <a:pt x="0" y="0"/>
                </a:moveTo>
                <a:lnTo>
                  <a:pt x="1613972" y="0"/>
                </a:lnTo>
                <a:lnTo>
                  <a:pt x="1613972" y="6052398"/>
                </a:lnTo>
                <a:lnTo>
                  <a:pt x="0" y="60523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1694418">
            <a:off x="1626719" y="22868942"/>
            <a:ext cx="6887024" cy="6393454"/>
          </a:xfrm>
          <a:custGeom>
            <a:avLst/>
            <a:gdLst/>
            <a:ahLst/>
            <a:cxnLst/>
            <a:rect r="r" b="b" t="t" l="l"/>
            <a:pathLst>
              <a:path h="6393454" w="6887024">
                <a:moveTo>
                  <a:pt x="0" y="0"/>
                </a:moveTo>
                <a:lnTo>
                  <a:pt x="6887024" y="0"/>
                </a:lnTo>
                <a:lnTo>
                  <a:pt x="6887024" y="6393454"/>
                </a:lnTo>
                <a:lnTo>
                  <a:pt x="0" y="639345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563645">
            <a:off x="-982279" y="13559122"/>
            <a:ext cx="6130128" cy="11205108"/>
          </a:xfrm>
          <a:custGeom>
            <a:avLst/>
            <a:gdLst/>
            <a:ahLst/>
            <a:cxnLst/>
            <a:rect r="r" b="b" t="t" l="l"/>
            <a:pathLst>
              <a:path h="11205108" w="6130128">
                <a:moveTo>
                  <a:pt x="0" y="0"/>
                </a:moveTo>
                <a:lnTo>
                  <a:pt x="6130128" y="0"/>
                </a:lnTo>
                <a:lnTo>
                  <a:pt x="6130128" y="11205108"/>
                </a:lnTo>
                <a:lnTo>
                  <a:pt x="0" y="112051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1496407">
            <a:off x="-2517920" y="23233829"/>
            <a:ext cx="9424960" cy="11281748"/>
          </a:xfrm>
          <a:custGeom>
            <a:avLst/>
            <a:gdLst/>
            <a:ahLst/>
            <a:cxnLst/>
            <a:rect r="r" b="b" t="t" l="l"/>
            <a:pathLst>
              <a:path h="11281748" w="9424960">
                <a:moveTo>
                  <a:pt x="0" y="0"/>
                </a:moveTo>
                <a:lnTo>
                  <a:pt x="9424960" y="0"/>
                </a:lnTo>
                <a:lnTo>
                  <a:pt x="9424960" y="11281747"/>
                </a:lnTo>
                <a:lnTo>
                  <a:pt x="0" y="1128174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1736947">
            <a:off x="9830928" y="23130393"/>
            <a:ext cx="1209446" cy="11704320"/>
          </a:xfrm>
          <a:custGeom>
            <a:avLst/>
            <a:gdLst/>
            <a:ahLst/>
            <a:cxnLst/>
            <a:rect r="r" b="b" t="t" l="l"/>
            <a:pathLst>
              <a:path h="11704320" w="1209446">
                <a:moveTo>
                  <a:pt x="0" y="0"/>
                </a:moveTo>
                <a:lnTo>
                  <a:pt x="1209446" y="0"/>
                </a:lnTo>
                <a:lnTo>
                  <a:pt x="1209446" y="11704320"/>
                </a:lnTo>
                <a:lnTo>
                  <a:pt x="0" y="117043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3410707">
            <a:off x="10107120" y="27166091"/>
            <a:ext cx="5243018" cy="4613856"/>
          </a:xfrm>
          <a:custGeom>
            <a:avLst/>
            <a:gdLst/>
            <a:ahLst/>
            <a:cxnLst/>
            <a:rect r="r" b="b" t="t" l="l"/>
            <a:pathLst>
              <a:path h="4613856" w="5243018">
                <a:moveTo>
                  <a:pt x="0" y="0"/>
                </a:moveTo>
                <a:lnTo>
                  <a:pt x="5243018" y="0"/>
                </a:lnTo>
                <a:lnTo>
                  <a:pt x="5243018" y="4613857"/>
                </a:lnTo>
                <a:lnTo>
                  <a:pt x="0" y="46138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127338" y="13534221"/>
            <a:ext cx="1209446" cy="11704320"/>
          </a:xfrm>
          <a:custGeom>
            <a:avLst/>
            <a:gdLst/>
            <a:ahLst/>
            <a:cxnLst/>
            <a:rect r="r" b="b" t="t" l="l"/>
            <a:pathLst>
              <a:path h="11704320" w="1209446">
                <a:moveTo>
                  <a:pt x="0" y="0"/>
                </a:moveTo>
                <a:lnTo>
                  <a:pt x="1209447" y="0"/>
                </a:lnTo>
                <a:lnTo>
                  <a:pt x="1209447" y="11704320"/>
                </a:lnTo>
                <a:lnTo>
                  <a:pt x="0" y="117043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10104817">
            <a:off x="17061598" y="5337241"/>
            <a:ext cx="6130128" cy="11205108"/>
          </a:xfrm>
          <a:custGeom>
            <a:avLst/>
            <a:gdLst/>
            <a:ahLst/>
            <a:cxnLst/>
            <a:rect r="r" b="b" t="t" l="l"/>
            <a:pathLst>
              <a:path h="11205108" w="6130128">
                <a:moveTo>
                  <a:pt x="0" y="0"/>
                </a:moveTo>
                <a:lnTo>
                  <a:pt x="6130128" y="0"/>
                </a:lnTo>
                <a:lnTo>
                  <a:pt x="6130128" y="11205109"/>
                </a:lnTo>
                <a:lnTo>
                  <a:pt x="0" y="112051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10800000">
            <a:off x="20359531" y="7281805"/>
            <a:ext cx="1209446" cy="11704320"/>
          </a:xfrm>
          <a:custGeom>
            <a:avLst/>
            <a:gdLst/>
            <a:ahLst/>
            <a:cxnLst/>
            <a:rect r="r" b="b" t="t" l="l"/>
            <a:pathLst>
              <a:path h="11704320" w="1209446">
                <a:moveTo>
                  <a:pt x="0" y="0"/>
                </a:moveTo>
                <a:lnTo>
                  <a:pt x="1209446" y="0"/>
                </a:lnTo>
                <a:lnTo>
                  <a:pt x="1209446" y="11704320"/>
                </a:lnTo>
                <a:lnTo>
                  <a:pt x="0" y="117043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10434382">
            <a:off x="19495844" y="3171759"/>
            <a:ext cx="1209446" cy="11704320"/>
          </a:xfrm>
          <a:custGeom>
            <a:avLst/>
            <a:gdLst/>
            <a:ahLst/>
            <a:cxnLst/>
            <a:rect r="r" b="b" t="t" l="l"/>
            <a:pathLst>
              <a:path h="11704320" w="1209446">
                <a:moveTo>
                  <a:pt x="0" y="0"/>
                </a:moveTo>
                <a:lnTo>
                  <a:pt x="1209447" y="0"/>
                </a:lnTo>
                <a:lnTo>
                  <a:pt x="1209447" y="11704320"/>
                </a:lnTo>
                <a:lnTo>
                  <a:pt x="0" y="117043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8532575">
            <a:off x="18007173" y="3014946"/>
            <a:ext cx="1446655" cy="5424956"/>
          </a:xfrm>
          <a:custGeom>
            <a:avLst/>
            <a:gdLst/>
            <a:ahLst/>
            <a:cxnLst/>
            <a:rect r="r" b="b" t="t" l="l"/>
            <a:pathLst>
              <a:path h="5424956" w="1446655">
                <a:moveTo>
                  <a:pt x="0" y="0"/>
                </a:moveTo>
                <a:lnTo>
                  <a:pt x="1446655" y="0"/>
                </a:lnTo>
                <a:lnTo>
                  <a:pt x="1446655" y="5424956"/>
                </a:lnTo>
                <a:lnTo>
                  <a:pt x="0" y="54249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10086724">
            <a:off x="17694066" y="2978352"/>
            <a:ext cx="4699349" cy="4470255"/>
          </a:xfrm>
          <a:custGeom>
            <a:avLst/>
            <a:gdLst/>
            <a:ahLst/>
            <a:cxnLst/>
            <a:rect r="r" b="b" t="t" l="l"/>
            <a:pathLst>
              <a:path h="4470255" w="4699349">
                <a:moveTo>
                  <a:pt x="0" y="0"/>
                </a:moveTo>
                <a:lnTo>
                  <a:pt x="4699349" y="0"/>
                </a:lnTo>
                <a:lnTo>
                  <a:pt x="4699349" y="4470255"/>
                </a:lnTo>
                <a:lnTo>
                  <a:pt x="0" y="447025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8818169">
            <a:off x="15646776" y="-5828012"/>
            <a:ext cx="9478018" cy="11345259"/>
          </a:xfrm>
          <a:custGeom>
            <a:avLst/>
            <a:gdLst/>
            <a:ahLst/>
            <a:cxnLst/>
            <a:rect r="r" b="b" t="t" l="l"/>
            <a:pathLst>
              <a:path h="11345259" w="9478018">
                <a:moveTo>
                  <a:pt x="0" y="0"/>
                </a:moveTo>
                <a:lnTo>
                  <a:pt x="9478018" y="0"/>
                </a:lnTo>
                <a:lnTo>
                  <a:pt x="9478018" y="11345259"/>
                </a:lnTo>
                <a:lnTo>
                  <a:pt x="0" y="1134525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946991">
            <a:off x="12473868" y="27315094"/>
            <a:ext cx="6887024" cy="6393454"/>
          </a:xfrm>
          <a:custGeom>
            <a:avLst/>
            <a:gdLst/>
            <a:ahLst/>
            <a:cxnLst/>
            <a:rect r="r" b="b" t="t" l="l"/>
            <a:pathLst>
              <a:path h="6393454" w="6887024">
                <a:moveTo>
                  <a:pt x="0" y="0"/>
                </a:moveTo>
                <a:lnTo>
                  <a:pt x="6887024" y="0"/>
                </a:lnTo>
                <a:lnTo>
                  <a:pt x="6887024" y="6393455"/>
                </a:lnTo>
                <a:lnTo>
                  <a:pt x="0" y="63934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26" id="26"/>
          <p:cNvSpPr/>
          <p:nvPr/>
        </p:nvSpPr>
        <p:spPr>
          <a:xfrm>
            <a:off x="7123214" y="19828783"/>
            <a:ext cx="8188801" cy="0"/>
          </a:xfrm>
          <a:prstGeom prst="line">
            <a:avLst/>
          </a:prstGeom>
          <a:ln cap="flat" w="28575">
            <a:solidFill>
              <a:srgbClr val="70646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7" id="27"/>
          <p:cNvSpPr/>
          <p:nvPr/>
        </p:nvSpPr>
        <p:spPr>
          <a:xfrm>
            <a:off x="7123214" y="21123111"/>
            <a:ext cx="8188801" cy="0"/>
          </a:xfrm>
          <a:prstGeom prst="line">
            <a:avLst/>
          </a:prstGeom>
          <a:ln cap="flat" w="28575">
            <a:solidFill>
              <a:srgbClr val="70646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8" id="28"/>
          <p:cNvGrpSpPr/>
          <p:nvPr/>
        </p:nvGrpSpPr>
        <p:grpSpPr>
          <a:xfrm rot="0">
            <a:off x="9854099" y="18293398"/>
            <a:ext cx="2727031" cy="4365098"/>
            <a:chOff x="0" y="0"/>
            <a:chExt cx="386854" cy="619229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386854" cy="619229"/>
            </a:xfrm>
            <a:custGeom>
              <a:avLst/>
              <a:gdLst/>
              <a:ahLst/>
              <a:cxnLst/>
              <a:rect r="r" b="b" t="t" l="l"/>
              <a:pathLst>
                <a:path h="619229" w="386854">
                  <a:moveTo>
                    <a:pt x="193427" y="0"/>
                  </a:moveTo>
                  <a:lnTo>
                    <a:pt x="193427" y="0"/>
                  </a:lnTo>
                  <a:cubicBezTo>
                    <a:pt x="300254" y="0"/>
                    <a:pt x="386854" y="86600"/>
                    <a:pt x="386854" y="193427"/>
                  </a:cubicBezTo>
                  <a:lnTo>
                    <a:pt x="386854" y="425802"/>
                  </a:lnTo>
                  <a:cubicBezTo>
                    <a:pt x="386854" y="477102"/>
                    <a:pt x="366475" y="526301"/>
                    <a:pt x="330201" y="562576"/>
                  </a:cubicBezTo>
                  <a:cubicBezTo>
                    <a:pt x="293926" y="598850"/>
                    <a:pt x="244727" y="619229"/>
                    <a:pt x="193427" y="619229"/>
                  </a:cubicBezTo>
                  <a:lnTo>
                    <a:pt x="193427" y="619229"/>
                  </a:lnTo>
                  <a:cubicBezTo>
                    <a:pt x="142127" y="619229"/>
                    <a:pt x="92928" y="598850"/>
                    <a:pt x="56654" y="562576"/>
                  </a:cubicBezTo>
                  <a:cubicBezTo>
                    <a:pt x="20379" y="526301"/>
                    <a:pt x="0" y="477102"/>
                    <a:pt x="0" y="425802"/>
                  </a:cubicBezTo>
                  <a:lnTo>
                    <a:pt x="0" y="193427"/>
                  </a:lnTo>
                  <a:cubicBezTo>
                    <a:pt x="0" y="142127"/>
                    <a:pt x="20379" y="92928"/>
                    <a:pt x="56654" y="56654"/>
                  </a:cubicBezTo>
                  <a:cubicBezTo>
                    <a:pt x="92928" y="20379"/>
                    <a:pt x="142127" y="0"/>
                    <a:pt x="193427" y="0"/>
                  </a:cubicBezTo>
                  <a:close/>
                </a:path>
              </a:pathLst>
            </a:custGeom>
            <a:solidFill>
              <a:srgbClr val="FFF6E9"/>
            </a:solidFill>
            <a:ln w="28575" cap="rnd">
              <a:solidFill>
                <a:srgbClr val="706464"/>
              </a:solidFill>
              <a:prstDash val="solid"/>
              <a:round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-76200"/>
              <a:ext cx="386854" cy="695429"/>
            </a:xfrm>
            <a:prstGeom prst="rect">
              <a:avLst/>
            </a:prstGeom>
          </p:spPr>
          <p:txBody>
            <a:bodyPr anchor="ctr" rtlCol="false" tIns="139024" lIns="139024" bIns="139024" rIns="139024"/>
            <a:lstStyle/>
            <a:p>
              <a:pPr algn="ctr">
                <a:lnSpc>
                  <a:spcPts val="6130"/>
                </a:lnSpc>
              </a:pP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10138515" y="10443134"/>
            <a:ext cx="1668570" cy="1680794"/>
          </a:xfrm>
          <a:custGeom>
            <a:avLst/>
            <a:gdLst/>
            <a:ahLst/>
            <a:cxnLst/>
            <a:rect r="r" b="b" t="t" l="l"/>
            <a:pathLst>
              <a:path h="1680794" w="1668570">
                <a:moveTo>
                  <a:pt x="0" y="0"/>
                </a:moveTo>
                <a:lnTo>
                  <a:pt x="1668570" y="0"/>
                </a:lnTo>
                <a:lnTo>
                  <a:pt x="1668570" y="1680794"/>
                </a:lnTo>
                <a:lnTo>
                  <a:pt x="0" y="1680794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9854099" y="19109671"/>
            <a:ext cx="2727031" cy="1676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758"/>
              </a:lnSpc>
            </a:pPr>
            <a:r>
              <a:rPr lang="en-US" sz="9827">
                <a:solidFill>
                  <a:srgbClr val="706464"/>
                </a:solidFill>
                <a:latin typeface="Tex Gyre Termes"/>
                <a:ea typeface="Tex Gyre Termes"/>
                <a:cs typeface="Tex Gyre Termes"/>
                <a:sym typeface="Tex Gyre Termes"/>
              </a:rPr>
              <a:t>28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9854099" y="20550536"/>
            <a:ext cx="2727031" cy="83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79"/>
              </a:lnSpc>
            </a:pPr>
            <a:r>
              <a:rPr lang="en-US" sz="4913" spc="245">
                <a:solidFill>
                  <a:srgbClr val="706464"/>
                </a:solidFill>
                <a:latin typeface="Tex Gyre Termes"/>
                <a:ea typeface="Tex Gyre Termes"/>
                <a:cs typeface="Tex Gyre Termes"/>
                <a:sym typeface="Tex Gyre Termes"/>
              </a:rPr>
              <a:t>FEB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6806734" y="19972850"/>
            <a:ext cx="3365004" cy="8477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73"/>
              </a:lnSpc>
            </a:pPr>
            <a:r>
              <a:rPr lang="en-US" sz="5052" spc="1010">
                <a:solidFill>
                  <a:srgbClr val="706464"/>
                </a:solidFill>
                <a:latin typeface="Tex Gyre Termes"/>
                <a:ea typeface="Tex Gyre Termes"/>
                <a:cs typeface="Tex Gyre Termes"/>
                <a:sym typeface="Tex Gyre Termes"/>
              </a:rPr>
              <a:t>MON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2272586" y="19972850"/>
            <a:ext cx="3365004" cy="8477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73"/>
              </a:lnSpc>
            </a:pPr>
            <a:r>
              <a:rPr lang="en-US" sz="5052" spc="1010">
                <a:solidFill>
                  <a:srgbClr val="706464"/>
                </a:solidFill>
                <a:latin typeface="Tex Gyre Termes"/>
                <a:ea typeface="Tex Gyre Termes"/>
                <a:cs typeface="Tex Gyre Termes"/>
                <a:sym typeface="Tex Gyre Termes"/>
              </a:rPr>
              <a:t>8PM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6537385" y="5793737"/>
            <a:ext cx="8870831" cy="7396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30"/>
              </a:lnSpc>
            </a:pPr>
            <a:r>
              <a:rPr lang="en-US" sz="4379" spc="875">
                <a:solidFill>
                  <a:srgbClr val="706464"/>
                </a:solidFill>
                <a:latin typeface="Tex Gyre Termes"/>
                <a:ea typeface="Tex Gyre Termes"/>
                <a:cs typeface="Tex Gyre Termes"/>
                <a:sym typeface="Tex Gyre Termes"/>
              </a:rPr>
              <a:t>SAVE THE DATE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5851908" y="15843582"/>
            <a:ext cx="10241784" cy="12212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61"/>
              </a:lnSpc>
            </a:pPr>
            <a:r>
              <a:rPr lang="en-US" sz="3543" spc="708">
                <a:solidFill>
                  <a:srgbClr val="706464"/>
                </a:solidFill>
                <a:latin typeface="Tex Gyre Termes"/>
                <a:ea typeface="Tex Gyre Termes"/>
                <a:cs typeface="Tex Gyre Termes"/>
                <a:sym typeface="Tex Gyre Termes"/>
              </a:rPr>
              <a:t>WE INVITE YOU TO CELEBRATE</a:t>
            </a:r>
          </a:p>
          <a:p>
            <a:pPr algn="ctr">
              <a:lnSpc>
                <a:spcPts val="4961"/>
              </a:lnSpc>
            </a:pPr>
            <a:r>
              <a:rPr lang="en-US" sz="3543" spc="708">
                <a:solidFill>
                  <a:srgbClr val="706464"/>
                </a:solidFill>
                <a:latin typeface="Tex Gyre Termes"/>
                <a:ea typeface="Tex Gyre Termes"/>
                <a:cs typeface="Tex Gyre Termes"/>
                <a:sym typeface="Tex Gyre Termes"/>
              </a:rPr>
              <a:t>OUR WEDDING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4514721" y="5914285"/>
            <a:ext cx="12916158" cy="46184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89"/>
              </a:lnSpc>
            </a:pPr>
            <a:r>
              <a:rPr lang="en-US" sz="25066">
                <a:solidFill>
                  <a:srgbClr val="706464"/>
                </a:solidFill>
                <a:latin typeface="Citadel Script"/>
                <a:ea typeface="Citadel Script"/>
                <a:cs typeface="Citadel Script"/>
                <a:sym typeface="Citadel Script"/>
              </a:rPr>
              <a:t>Amelia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3923517" y="10820189"/>
            <a:ext cx="13360513" cy="46184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89"/>
              </a:lnSpc>
            </a:pPr>
            <a:r>
              <a:rPr lang="en-US" sz="25066">
                <a:solidFill>
                  <a:srgbClr val="706464"/>
                </a:solidFill>
                <a:latin typeface="Citadel Script"/>
                <a:ea typeface="Citadel Script"/>
                <a:cs typeface="Citadel Script"/>
                <a:sym typeface="Citadel Script"/>
              </a:rPr>
              <a:t>Richard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B1C6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992846" y="1382007"/>
            <a:ext cx="15959909" cy="24304430"/>
          </a:xfrm>
          <a:custGeom>
            <a:avLst/>
            <a:gdLst/>
            <a:ahLst/>
            <a:cxnLst/>
            <a:rect r="r" b="b" t="t" l="l"/>
            <a:pathLst>
              <a:path h="24304430" w="15959909">
                <a:moveTo>
                  <a:pt x="0" y="0"/>
                </a:moveTo>
                <a:lnTo>
                  <a:pt x="15959908" y="0"/>
                </a:lnTo>
                <a:lnTo>
                  <a:pt x="15959908" y="24304429"/>
                </a:lnTo>
                <a:lnTo>
                  <a:pt x="0" y="243044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4590800">
            <a:off x="8485543" y="-1531543"/>
            <a:ext cx="1331465" cy="4992995"/>
          </a:xfrm>
          <a:custGeom>
            <a:avLst/>
            <a:gdLst/>
            <a:ahLst/>
            <a:cxnLst/>
            <a:rect r="r" b="b" t="t" l="l"/>
            <a:pathLst>
              <a:path h="4992995" w="1331465">
                <a:moveTo>
                  <a:pt x="0" y="0"/>
                </a:moveTo>
                <a:lnTo>
                  <a:pt x="1331466" y="0"/>
                </a:lnTo>
                <a:lnTo>
                  <a:pt x="1331466" y="4992995"/>
                </a:lnTo>
                <a:lnTo>
                  <a:pt x="0" y="49929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273695">
            <a:off x="13651516" y="-5188265"/>
            <a:ext cx="1209446" cy="11704320"/>
          </a:xfrm>
          <a:custGeom>
            <a:avLst/>
            <a:gdLst/>
            <a:ahLst/>
            <a:cxnLst/>
            <a:rect r="r" b="b" t="t" l="l"/>
            <a:pathLst>
              <a:path h="11704320" w="1209446">
                <a:moveTo>
                  <a:pt x="0" y="0"/>
                </a:moveTo>
                <a:lnTo>
                  <a:pt x="1209446" y="0"/>
                </a:lnTo>
                <a:lnTo>
                  <a:pt x="1209446" y="11704320"/>
                </a:lnTo>
                <a:lnTo>
                  <a:pt x="0" y="117043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668262">
            <a:off x="12715901" y="-4368987"/>
            <a:ext cx="1209446" cy="11704320"/>
          </a:xfrm>
          <a:custGeom>
            <a:avLst/>
            <a:gdLst/>
            <a:ahLst/>
            <a:cxnLst/>
            <a:rect r="r" b="b" t="t" l="l"/>
            <a:pathLst>
              <a:path h="11704320" w="1209446">
                <a:moveTo>
                  <a:pt x="0" y="0"/>
                </a:moveTo>
                <a:lnTo>
                  <a:pt x="1209446" y="0"/>
                </a:lnTo>
                <a:lnTo>
                  <a:pt x="1209446" y="11704320"/>
                </a:lnTo>
                <a:lnTo>
                  <a:pt x="0" y="117043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4430914">
            <a:off x="8990369" y="-4210248"/>
            <a:ext cx="5487646" cy="10030732"/>
          </a:xfrm>
          <a:custGeom>
            <a:avLst/>
            <a:gdLst/>
            <a:ahLst/>
            <a:cxnLst/>
            <a:rect r="r" b="b" t="t" l="l"/>
            <a:pathLst>
              <a:path h="10030732" w="5487646">
                <a:moveTo>
                  <a:pt x="0" y="0"/>
                </a:moveTo>
                <a:lnTo>
                  <a:pt x="5487647" y="0"/>
                </a:lnTo>
                <a:lnTo>
                  <a:pt x="5487647" y="10030732"/>
                </a:lnTo>
                <a:lnTo>
                  <a:pt x="0" y="1003073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8728273">
            <a:off x="15627488" y="801004"/>
            <a:ext cx="3374763" cy="6579553"/>
          </a:xfrm>
          <a:custGeom>
            <a:avLst/>
            <a:gdLst/>
            <a:ahLst/>
            <a:cxnLst/>
            <a:rect r="r" b="b" t="t" l="l"/>
            <a:pathLst>
              <a:path h="6579553" w="3374763">
                <a:moveTo>
                  <a:pt x="0" y="0"/>
                </a:moveTo>
                <a:lnTo>
                  <a:pt x="3374763" y="0"/>
                </a:lnTo>
                <a:lnTo>
                  <a:pt x="3374763" y="6579553"/>
                </a:lnTo>
                <a:lnTo>
                  <a:pt x="0" y="65795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933685" y="17278233"/>
            <a:ext cx="1209446" cy="11704320"/>
          </a:xfrm>
          <a:custGeom>
            <a:avLst/>
            <a:gdLst/>
            <a:ahLst/>
            <a:cxnLst/>
            <a:rect r="r" b="b" t="t" l="l"/>
            <a:pathLst>
              <a:path h="11704320" w="1209446">
                <a:moveTo>
                  <a:pt x="0" y="0"/>
                </a:moveTo>
                <a:lnTo>
                  <a:pt x="1209446" y="0"/>
                </a:lnTo>
                <a:lnTo>
                  <a:pt x="1209446" y="11704320"/>
                </a:lnTo>
                <a:lnTo>
                  <a:pt x="0" y="117043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1424075">
            <a:off x="12854680" y="24306742"/>
            <a:ext cx="1524579" cy="14753989"/>
          </a:xfrm>
          <a:custGeom>
            <a:avLst/>
            <a:gdLst/>
            <a:ahLst/>
            <a:cxnLst/>
            <a:rect r="r" b="b" t="t" l="l"/>
            <a:pathLst>
              <a:path h="14753989" w="1524579">
                <a:moveTo>
                  <a:pt x="1524579" y="0"/>
                </a:moveTo>
                <a:lnTo>
                  <a:pt x="0" y="0"/>
                </a:lnTo>
                <a:lnTo>
                  <a:pt x="0" y="14753989"/>
                </a:lnTo>
                <a:lnTo>
                  <a:pt x="1524579" y="14753989"/>
                </a:lnTo>
                <a:lnTo>
                  <a:pt x="152457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847399" y="23978630"/>
            <a:ext cx="3374763" cy="6579553"/>
          </a:xfrm>
          <a:custGeom>
            <a:avLst/>
            <a:gdLst/>
            <a:ahLst/>
            <a:cxnLst/>
            <a:rect r="r" b="b" t="t" l="l"/>
            <a:pathLst>
              <a:path h="6579553" w="3374763">
                <a:moveTo>
                  <a:pt x="0" y="0"/>
                </a:moveTo>
                <a:lnTo>
                  <a:pt x="3374763" y="0"/>
                </a:lnTo>
                <a:lnTo>
                  <a:pt x="3374763" y="6579553"/>
                </a:lnTo>
                <a:lnTo>
                  <a:pt x="0" y="65795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699685" y="26065669"/>
            <a:ext cx="5105130" cy="4492514"/>
          </a:xfrm>
          <a:custGeom>
            <a:avLst/>
            <a:gdLst/>
            <a:ahLst/>
            <a:cxnLst/>
            <a:rect r="r" b="b" t="t" l="l"/>
            <a:pathLst>
              <a:path h="4492514" w="5105130">
                <a:moveTo>
                  <a:pt x="0" y="0"/>
                </a:moveTo>
                <a:lnTo>
                  <a:pt x="5105130" y="0"/>
                </a:lnTo>
                <a:lnTo>
                  <a:pt x="5105130" y="4492514"/>
                </a:lnTo>
                <a:lnTo>
                  <a:pt x="0" y="449251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1619020">
            <a:off x="6355477" y="22785590"/>
            <a:ext cx="1613973" cy="6052398"/>
          </a:xfrm>
          <a:custGeom>
            <a:avLst/>
            <a:gdLst/>
            <a:ahLst/>
            <a:cxnLst/>
            <a:rect r="r" b="b" t="t" l="l"/>
            <a:pathLst>
              <a:path h="6052398" w="1613973">
                <a:moveTo>
                  <a:pt x="0" y="0"/>
                </a:moveTo>
                <a:lnTo>
                  <a:pt x="1613972" y="0"/>
                </a:lnTo>
                <a:lnTo>
                  <a:pt x="1613972" y="6052398"/>
                </a:lnTo>
                <a:lnTo>
                  <a:pt x="0" y="60523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1694418">
            <a:off x="1626719" y="22868942"/>
            <a:ext cx="6887024" cy="6393454"/>
          </a:xfrm>
          <a:custGeom>
            <a:avLst/>
            <a:gdLst/>
            <a:ahLst/>
            <a:cxnLst/>
            <a:rect r="r" b="b" t="t" l="l"/>
            <a:pathLst>
              <a:path h="6393454" w="6887024">
                <a:moveTo>
                  <a:pt x="0" y="0"/>
                </a:moveTo>
                <a:lnTo>
                  <a:pt x="6887024" y="0"/>
                </a:lnTo>
                <a:lnTo>
                  <a:pt x="6887024" y="6393454"/>
                </a:lnTo>
                <a:lnTo>
                  <a:pt x="0" y="639345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563645">
            <a:off x="70355" y="13802087"/>
            <a:ext cx="6130128" cy="11205108"/>
          </a:xfrm>
          <a:custGeom>
            <a:avLst/>
            <a:gdLst/>
            <a:ahLst/>
            <a:cxnLst/>
            <a:rect r="r" b="b" t="t" l="l"/>
            <a:pathLst>
              <a:path h="11205108" w="6130128">
                <a:moveTo>
                  <a:pt x="0" y="0"/>
                </a:moveTo>
                <a:lnTo>
                  <a:pt x="6130128" y="0"/>
                </a:lnTo>
                <a:lnTo>
                  <a:pt x="6130128" y="11205109"/>
                </a:lnTo>
                <a:lnTo>
                  <a:pt x="0" y="112051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1496407">
            <a:off x="-2517920" y="23233829"/>
            <a:ext cx="9424960" cy="11281748"/>
          </a:xfrm>
          <a:custGeom>
            <a:avLst/>
            <a:gdLst/>
            <a:ahLst/>
            <a:cxnLst/>
            <a:rect r="r" b="b" t="t" l="l"/>
            <a:pathLst>
              <a:path h="11281748" w="9424960">
                <a:moveTo>
                  <a:pt x="0" y="0"/>
                </a:moveTo>
                <a:lnTo>
                  <a:pt x="9424960" y="0"/>
                </a:lnTo>
                <a:lnTo>
                  <a:pt x="9424960" y="11281747"/>
                </a:lnTo>
                <a:lnTo>
                  <a:pt x="0" y="1128174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1736947">
            <a:off x="9830928" y="23130393"/>
            <a:ext cx="1209446" cy="11704320"/>
          </a:xfrm>
          <a:custGeom>
            <a:avLst/>
            <a:gdLst/>
            <a:ahLst/>
            <a:cxnLst/>
            <a:rect r="r" b="b" t="t" l="l"/>
            <a:pathLst>
              <a:path h="11704320" w="1209446">
                <a:moveTo>
                  <a:pt x="0" y="0"/>
                </a:moveTo>
                <a:lnTo>
                  <a:pt x="1209446" y="0"/>
                </a:lnTo>
                <a:lnTo>
                  <a:pt x="1209446" y="11704320"/>
                </a:lnTo>
                <a:lnTo>
                  <a:pt x="0" y="117043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3410707">
            <a:off x="9894830" y="27215124"/>
            <a:ext cx="5243018" cy="4613856"/>
          </a:xfrm>
          <a:custGeom>
            <a:avLst/>
            <a:gdLst/>
            <a:ahLst/>
            <a:cxnLst/>
            <a:rect r="r" b="b" t="t" l="l"/>
            <a:pathLst>
              <a:path h="4613856" w="5243018">
                <a:moveTo>
                  <a:pt x="0" y="0"/>
                </a:moveTo>
                <a:lnTo>
                  <a:pt x="5243018" y="0"/>
                </a:lnTo>
                <a:lnTo>
                  <a:pt x="5243018" y="4613856"/>
                </a:lnTo>
                <a:lnTo>
                  <a:pt x="0" y="461385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873338" y="11426073"/>
            <a:ext cx="1209446" cy="11704320"/>
          </a:xfrm>
          <a:custGeom>
            <a:avLst/>
            <a:gdLst/>
            <a:ahLst/>
            <a:cxnLst/>
            <a:rect r="r" b="b" t="t" l="l"/>
            <a:pathLst>
              <a:path h="11704320" w="1209446">
                <a:moveTo>
                  <a:pt x="0" y="0"/>
                </a:moveTo>
                <a:lnTo>
                  <a:pt x="1209447" y="0"/>
                </a:lnTo>
                <a:lnTo>
                  <a:pt x="1209447" y="11704320"/>
                </a:lnTo>
                <a:lnTo>
                  <a:pt x="0" y="117043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10104817">
            <a:off x="17061598" y="5337241"/>
            <a:ext cx="6130128" cy="11205108"/>
          </a:xfrm>
          <a:custGeom>
            <a:avLst/>
            <a:gdLst/>
            <a:ahLst/>
            <a:cxnLst/>
            <a:rect r="r" b="b" t="t" l="l"/>
            <a:pathLst>
              <a:path h="11205108" w="6130128">
                <a:moveTo>
                  <a:pt x="0" y="0"/>
                </a:moveTo>
                <a:lnTo>
                  <a:pt x="6130128" y="0"/>
                </a:lnTo>
                <a:lnTo>
                  <a:pt x="6130128" y="11205109"/>
                </a:lnTo>
                <a:lnTo>
                  <a:pt x="0" y="112051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10800000">
            <a:off x="20359531" y="7281805"/>
            <a:ext cx="1209446" cy="11704320"/>
          </a:xfrm>
          <a:custGeom>
            <a:avLst/>
            <a:gdLst/>
            <a:ahLst/>
            <a:cxnLst/>
            <a:rect r="r" b="b" t="t" l="l"/>
            <a:pathLst>
              <a:path h="11704320" w="1209446">
                <a:moveTo>
                  <a:pt x="0" y="0"/>
                </a:moveTo>
                <a:lnTo>
                  <a:pt x="1209446" y="0"/>
                </a:lnTo>
                <a:lnTo>
                  <a:pt x="1209446" y="11704320"/>
                </a:lnTo>
                <a:lnTo>
                  <a:pt x="0" y="117043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10434382">
            <a:off x="19495844" y="3171759"/>
            <a:ext cx="1209446" cy="11704320"/>
          </a:xfrm>
          <a:custGeom>
            <a:avLst/>
            <a:gdLst/>
            <a:ahLst/>
            <a:cxnLst/>
            <a:rect r="r" b="b" t="t" l="l"/>
            <a:pathLst>
              <a:path h="11704320" w="1209446">
                <a:moveTo>
                  <a:pt x="0" y="0"/>
                </a:moveTo>
                <a:lnTo>
                  <a:pt x="1209447" y="0"/>
                </a:lnTo>
                <a:lnTo>
                  <a:pt x="1209447" y="11704320"/>
                </a:lnTo>
                <a:lnTo>
                  <a:pt x="0" y="117043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8532575">
            <a:off x="18007173" y="3014946"/>
            <a:ext cx="1446655" cy="5424956"/>
          </a:xfrm>
          <a:custGeom>
            <a:avLst/>
            <a:gdLst/>
            <a:ahLst/>
            <a:cxnLst/>
            <a:rect r="r" b="b" t="t" l="l"/>
            <a:pathLst>
              <a:path h="5424956" w="1446655">
                <a:moveTo>
                  <a:pt x="0" y="0"/>
                </a:moveTo>
                <a:lnTo>
                  <a:pt x="1446655" y="0"/>
                </a:lnTo>
                <a:lnTo>
                  <a:pt x="1446655" y="5424956"/>
                </a:lnTo>
                <a:lnTo>
                  <a:pt x="0" y="54249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10086724">
            <a:off x="17694066" y="2978352"/>
            <a:ext cx="4699349" cy="4470255"/>
          </a:xfrm>
          <a:custGeom>
            <a:avLst/>
            <a:gdLst/>
            <a:ahLst/>
            <a:cxnLst/>
            <a:rect r="r" b="b" t="t" l="l"/>
            <a:pathLst>
              <a:path h="4470255" w="4699349">
                <a:moveTo>
                  <a:pt x="0" y="0"/>
                </a:moveTo>
                <a:lnTo>
                  <a:pt x="4699349" y="0"/>
                </a:lnTo>
                <a:lnTo>
                  <a:pt x="4699349" y="4470255"/>
                </a:lnTo>
                <a:lnTo>
                  <a:pt x="0" y="447025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8818169">
            <a:off x="15646776" y="-5828012"/>
            <a:ext cx="9478018" cy="11345259"/>
          </a:xfrm>
          <a:custGeom>
            <a:avLst/>
            <a:gdLst/>
            <a:ahLst/>
            <a:cxnLst/>
            <a:rect r="r" b="b" t="t" l="l"/>
            <a:pathLst>
              <a:path h="11345259" w="9478018">
                <a:moveTo>
                  <a:pt x="0" y="0"/>
                </a:moveTo>
                <a:lnTo>
                  <a:pt x="9478018" y="0"/>
                </a:lnTo>
                <a:lnTo>
                  <a:pt x="9478018" y="11345259"/>
                </a:lnTo>
                <a:lnTo>
                  <a:pt x="0" y="1134525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946991">
            <a:off x="12473868" y="27315094"/>
            <a:ext cx="6887024" cy="6393454"/>
          </a:xfrm>
          <a:custGeom>
            <a:avLst/>
            <a:gdLst/>
            <a:ahLst/>
            <a:cxnLst/>
            <a:rect r="r" b="b" t="t" l="l"/>
            <a:pathLst>
              <a:path h="6393454" w="6887024">
                <a:moveTo>
                  <a:pt x="0" y="0"/>
                </a:moveTo>
                <a:lnTo>
                  <a:pt x="6887024" y="0"/>
                </a:lnTo>
                <a:lnTo>
                  <a:pt x="6887024" y="6393455"/>
                </a:lnTo>
                <a:lnTo>
                  <a:pt x="0" y="63934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26" id="26"/>
          <p:cNvSpPr/>
          <p:nvPr/>
        </p:nvSpPr>
        <p:spPr>
          <a:xfrm>
            <a:off x="7123214" y="19828783"/>
            <a:ext cx="8188801" cy="0"/>
          </a:xfrm>
          <a:prstGeom prst="line">
            <a:avLst/>
          </a:prstGeom>
          <a:ln cap="flat" w="28575">
            <a:solidFill>
              <a:srgbClr val="FCFDF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7" id="27"/>
          <p:cNvSpPr/>
          <p:nvPr/>
        </p:nvSpPr>
        <p:spPr>
          <a:xfrm>
            <a:off x="7123214" y="21123111"/>
            <a:ext cx="8188801" cy="0"/>
          </a:xfrm>
          <a:prstGeom prst="line">
            <a:avLst/>
          </a:prstGeom>
          <a:ln cap="flat" w="2857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8" id="28"/>
          <p:cNvGrpSpPr/>
          <p:nvPr/>
        </p:nvGrpSpPr>
        <p:grpSpPr>
          <a:xfrm rot="0">
            <a:off x="9854099" y="18293398"/>
            <a:ext cx="2727031" cy="4365098"/>
            <a:chOff x="0" y="0"/>
            <a:chExt cx="386854" cy="619229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386854" cy="619229"/>
            </a:xfrm>
            <a:custGeom>
              <a:avLst/>
              <a:gdLst/>
              <a:ahLst/>
              <a:cxnLst/>
              <a:rect r="r" b="b" t="t" l="l"/>
              <a:pathLst>
                <a:path h="619229" w="386854">
                  <a:moveTo>
                    <a:pt x="193427" y="0"/>
                  </a:moveTo>
                  <a:lnTo>
                    <a:pt x="193427" y="0"/>
                  </a:lnTo>
                  <a:cubicBezTo>
                    <a:pt x="300254" y="0"/>
                    <a:pt x="386854" y="86600"/>
                    <a:pt x="386854" y="193427"/>
                  </a:cubicBezTo>
                  <a:lnTo>
                    <a:pt x="386854" y="425802"/>
                  </a:lnTo>
                  <a:cubicBezTo>
                    <a:pt x="386854" y="477102"/>
                    <a:pt x="366475" y="526301"/>
                    <a:pt x="330201" y="562576"/>
                  </a:cubicBezTo>
                  <a:cubicBezTo>
                    <a:pt x="293926" y="598850"/>
                    <a:pt x="244727" y="619229"/>
                    <a:pt x="193427" y="619229"/>
                  </a:cubicBezTo>
                  <a:lnTo>
                    <a:pt x="193427" y="619229"/>
                  </a:lnTo>
                  <a:cubicBezTo>
                    <a:pt x="142127" y="619229"/>
                    <a:pt x="92928" y="598850"/>
                    <a:pt x="56654" y="562576"/>
                  </a:cubicBezTo>
                  <a:cubicBezTo>
                    <a:pt x="20379" y="526301"/>
                    <a:pt x="0" y="477102"/>
                    <a:pt x="0" y="425802"/>
                  </a:cubicBezTo>
                  <a:lnTo>
                    <a:pt x="0" y="193427"/>
                  </a:lnTo>
                  <a:cubicBezTo>
                    <a:pt x="0" y="142127"/>
                    <a:pt x="20379" y="92928"/>
                    <a:pt x="56654" y="56654"/>
                  </a:cubicBezTo>
                  <a:cubicBezTo>
                    <a:pt x="92928" y="20379"/>
                    <a:pt x="142127" y="0"/>
                    <a:pt x="193427" y="0"/>
                  </a:cubicBezTo>
                  <a:close/>
                </a:path>
              </a:pathLst>
            </a:custGeom>
            <a:solidFill>
              <a:srgbClr val="1B1C64"/>
            </a:solidFill>
            <a:ln w="285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-76200"/>
              <a:ext cx="386854" cy="695429"/>
            </a:xfrm>
            <a:prstGeom prst="rect">
              <a:avLst/>
            </a:prstGeom>
          </p:spPr>
          <p:txBody>
            <a:bodyPr anchor="ctr" rtlCol="false" tIns="139024" lIns="139024" bIns="139024" rIns="139024"/>
            <a:lstStyle/>
            <a:p>
              <a:pPr algn="ctr">
                <a:lnSpc>
                  <a:spcPts val="6130"/>
                </a:lnSpc>
              </a:pP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10138515" y="10443134"/>
            <a:ext cx="1668570" cy="1680794"/>
          </a:xfrm>
          <a:custGeom>
            <a:avLst/>
            <a:gdLst/>
            <a:ahLst/>
            <a:cxnLst/>
            <a:rect r="r" b="b" t="t" l="l"/>
            <a:pathLst>
              <a:path h="1680794" w="1668570">
                <a:moveTo>
                  <a:pt x="0" y="0"/>
                </a:moveTo>
                <a:lnTo>
                  <a:pt x="1668570" y="0"/>
                </a:lnTo>
                <a:lnTo>
                  <a:pt x="1668570" y="1680794"/>
                </a:lnTo>
                <a:lnTo>
                  <a:pt x="0" y="1680794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9854099" y="19109671"/>
            <a:ext cx="2727031" cy="1676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758"/>
              </a:lnSpc>
            </a:pPr>
            <a:r>
              <a:rPr lang="en-US" sz="9827">
                <a:solidFill>
                  <a:srgbClr val="FCFDFE"/>
                </a:solidFill>
                <a:latin typeface="Tex Gyre Termes"/>
                <a:ea typeface="Tex Gyre Termes"/>
                <a:cs typeface="Tex Gyre Termes"/>
                <a:sym typeface="Tex Gyre Termes"/>
              </a:rPr>
              <a:t>28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9854099" y="20550536"/>
            <a:ext cx="2727031" cy="83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79"/>
              </a:lnSpc>
            </a:pPr>
            <a:r>
              <a:rPr lang="en-US" sz="4913" spc="245">
                <a:solidFill>
                  <a:srgbClr val="FCFDFE"/>
                </a:solidFill>
                <a:latin typeface="Tex Gyre Termes"/>
                <a:ea typeface="Tex Gyre Termes"/>
                <a:cs typeface="Tex Gyre Termes"/>
                <a:sym typeface="Tex Gyre Termes"/>
              </a:rPr>
              <a:t>FEB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6806734" y="19972850"/>
            <a:ext cx="3365004" cy="8477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73"/>
              </a:lnSpc>
            </a:pPr>
            <a:r>
              <a:rPr lang="en-US" sz="5052" spc="1010">
                <a:solidFill>
                  <a:srgbClr val="FCFDFE"/>
                </a:solidFill>
                <a:latin typeface="Tex Gyre Termes"/>
                <a:ea typeface="Tex Gyre Termes"/>
                <a:cs typeface="Tex Gyre Termes"/>
                <a:sym typeface="Tex Gyre Termes"/>
              </a:rPr>
              <a:t>MON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2272586" y="19972850"/>
            <a:ext cx="3365004" cy="8477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73"/>
              </a:lnSpc>
            </a:pPr>
            <a:r>
              <a:rPr lang="en-US" sz="5052" spc="1010">
                <a:solidFill>
                  <a:srgbClr val="FCFDFE"/>
                </a:solidFill>
                <a:latin typeface="Tex Gyre Termes"/>
                <a:ea typeface="Tex Gyre Termes"/>
                <a:cs typeface="Tex Gyre Termes"/>
                <a:sym typeface="Tex Gyre Termes"/>
              </a:rPr>
              <a:t>8PM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6537385" y="5793737"/>
            <a:ext cx="8870831" cy="7396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30"/>
              </a:lnSpc>
            </a:pPr>
            <a:r>
              <a:rPr lang="en-US" sz="4379" spc="875">
                <a:solidFill>
                  <a:srgbClr val="FFFFFF"/>
                </a:solidFill>
                <a:latin typeface="Tex Gyre Termes"/>
                <a:ea typeface="Tex Gyre Termes"/>
                <a:cs typeface="Tex Gyre Termes"/>
                <a:sym typeface="Tex Gyre Termes"/>
              </a:rPr>
              <a:t>SAVE THE DATE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5851908" y="15843582"/>
            <a:ext cx="10241784" cy="12002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61"/>
              </a:lnSpc>
            </a:pPr>
            <a:r>
              <a:rPr lang="en-US" sz="3543" spc="708">
                <a:solidFill>
                  <a:srgbClr val="FCFDFE"/>
                </a:solidFill>
                <a:latin typeface="Tex Gyre Termes"/>
                <a:ea typeface="Tex Gyre Termes"/>
                <a:cs typeface="Tex Gyre Termes"/>
                <a:sym typeface="Tex Gyre Termes"/>
              </a:rPr>
              <a:t>WE INVITE YOU TO CELEBRATE</a:t>
            </a:r>
          </a:p>
          <a:p>
            <a:pPr algn="ctr">
              <a:lnSpc>
                <a:spcPts val="4961"/>
              </a:lnSpc>
            </a:pPr>
            <a:r>
              <a:rPr lang="en-US" sz="3543" spc="708">
                <a:solidFill>
                  <a:srgbClr val="FCFDFE"/>
                </a:solidFill>
                <a:latin typeface="Tex Gyre Termes"/>
                <a:ea typeface="Tex Gyre Termes"/>
                <a:cs typeface="Tex Gyre Termes"/>
                <a:sym typeface="Tex Gyre Termes"/>
              </a:rPr>
              <a:t>OUR WEDDING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4514721" y="5914285"/>
            <a:ext cx="12916158" cy="46184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89"/>
              </a:lnSpc>
            </a:pPr>
            <a:r>
              <a:rPr lang="en-US" sz="25066">
                <a:solidFill>
                  <a:srgbClr val="FFFFFF"/>
                </a:solidFill>
                <a:latin typeface="Citadel Script"/>
                <a:ea typeface="Citadel Script"/>
                <a:cs typeface="Citadel Script"/>
                <a:sym typeface="Citadel Script"/>
              </a:rPr>
              <a:t>Amelia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3923517" y="10820189"/>
            <a:ext cx="13360513" cy="46184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89"/>
              </a:lnSpc>
            </a:pPr>
            <a:r>
              <a:rPr lang="en-US" sz="25066">
                <a:solidFill>
                  <a:srgbClr val="FFFFFF"/>
                </a:solidFill>
                <a:latin typeface="Citadel Script"/>
                <a:ea typeface="Citadel Script"/>
                <a:cs typeface="Citadel Script"/>
                <a:sym typeface="Citadel Script"/>
              </a:rPr>
              <a:t>Richard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DAGn3oVQPPk</dc:identifier>
  <dcterms:modified xsi:type="dcterms:W3CDTF">2011-08-01T06:04:30Z</dcterms:modified>
  <cp:revision>1</cp:revision>
  <dc:title>No.3</dc:title>
</cp:coreProperties>
</file>