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Slight" charset="1" panose="00000500000000000000"/>
      <p:regular r:id="rId7"/>
    </p:embeddedFont>
    <p:embeddedFont>
      <p:font typeface="Inria Serif Italics" charset="1" panose="00000000000000000000"/>
      <p:regular r:id="rId8"/>
    </p:embeddedFont>
    <p:embeddedFont>
      <p:font typeface="Inria Serif" charset="1" panose="000000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9820252">
            <a:off x="284656" y="4574520"/>
            <a:ext cx="4788121" cy="10975635"/>
          </a:xfrm>
          <a:custGeom>
            <a:avLst/>
            <a:gdLst/>
            <a:ahLst/>
            <a:cxnLst/>
            <a:rect r="r" b="b" t="t" l="l"/>
            <a:pathLst>
              <a:path h="10975635" w="4788121">
                <a:moveTo>
                  <a:pt x="0" y="0"/>
                </a:moveTo>
                <a:lnTo>
                  <a:pt x="4788121" y="0"/>
                </a:lnTo>
                <a:lnTo>
                  <a:pt x="4788121" y="10975635"/>
                </a:lnTo>
                <a:lnTo>
                  <a:pt x="0" y="109756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4816665">
            <a:off x="4954891" y="3242119"/>
            <a:ext cx="5132557" cy="5594068"/>
          </a:xfrm>
          <a:custGeom>
            <a:avLst/>
            <a:gdLst/>
            <a:ahLst/>
            <a:cxnLst/>
            <a:rect r="r" b="b" t="t" l="l"/>
            <a:pathLst>
              <a:path h="5594068" w="5132557">
                <a:moveTo>
                  <a:pt x="0" y="0"/>
                </a:moveTo>
                <a:lnTo>
                  <a:pt x="5132557" y="0"/>
                </a:lnTo>
                <a:lnTo>
                  <a:pt x="5132557" y="5594067"/>
                </a:lnTo>
                <a:lnTo>
                  <a:pt x="0" y="55940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9549317">
            <a:off x="13303864" y="3403375"/>
            <a:ext cx="5149054" cy="5681715"/>
          </a:xfrm>
          <a:custGeom>
            <a:avLst/>
            <a:gdLst/>
            <a:ahLst/>
            <a:cxnLst/>
            <a:rect r="r" b="b" t="t" l="l"/>
            <a:pathLst>
              <a:path h="5681715" w="5149054">
                <a:moveTo>
                  <a:pt x="0" y="0"/>
                </a:moveTo>
                <a:lnTo>
                  <a:pt x="5149054" y="0"/>
                </a:lnTo>
                <a:lnTo>
                  <a:pt x="5149054" y="5681715"/>
                </a:lnTo>
                <a:lnTo>
                  <a:pt x="0" y="5681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10114356">
            <a:off x="7778160" y="-872220"/>
            <a:ext cx="5223873" cy="4610068"/>
          </a:xfrm>
          <a:custGeom>
            <a:avLst/>
            <a:gdLst/>
            <a:ahLst/>
            <a:cxnLst/>
            <a:rect r="r" b="b" t="t" l="l"/>
            <a:pathLst>
              <a:path h="4610068" w="5223873">
                <a:moveTo>
                  <a:pt x="0" y="0"/>
                </a:moveTo>
                <a:lnTo>
                  <a:pt x="5223873" y="0"/>
                </a:lnTo>
                <a:lnTo>
                  <a:pt x="5223873" y="4610068"/>
                </a:lnTo>
                <a:lnTo>
                  <a:pt x="0" y="46100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8571109">
            <a:off x="11702348" y="-2354831"/>
            <a:ext cx="3935584" cy="8828541"/>
          </a:xfrm>
          <a:custGeom>
            <a:avLst/>
            <a:gdLst/>
            <a:ahLst/>
            <a:cxnLst/>
            <a:rect r="r" b="b" t="t" l="l"/>
            <a:pathLst>
              <a:path h="8828541" w="3935584">
                <a:moveTo>
                  <a:pt x="0" y="0"/>
                </a:moveTo>
                <a:lnTo>
                  <a:pt x="3935583" y="0"/>
                </a:lnTo>
                <a:lnTo>
                  <a:pt x="3935583" y="8828541"/>
                </a:lnTo>
                <a:lnTo>
                  <a:pt x="0" y="88285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-15786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true" flipV="false" rot="-9635201">
            <a:off x="17951963" y="4390003"/>
            <a:ext cx="4599134" cy="10542426"/>
          </a:xfrm>
          <a:custGeom>
            <a:avLst/>
            <a:gdLst/>
            <a:ahLst/>
            <a:cxnLst/>
            <a:rect r="r" b="b" t="t" l="l"/>
            <a:pathLst>
              <a:path h="10542426" w="4599134">
                <a:moveTo>
                  <a:pt x="4599134" y="0"/>
                </a:moveTo>
                <a:lnTo>
                  <a:pt x="0" y="0"/>
                </a:lnTo>
                <a:lnTo>
                  <a:pt x="0" y="10542426"/>
                </a:lnTo>
                <a:lnTo>
                  <a:pt x="4599134" y="10542426"/>
                </a:lnTo>
                <a:lnTo>
                  <a:pt x="4599134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-4709613">
            <a:off x="11152146" y="-2392439"/>
            <a:ext cx="13579327" cy="12987186"/>
          </a:xfrm>
          <a:custGeom>
            <a:avLst/>
            <a:gdLst/>
            <a:ahLst/>
            <a:cxnLst/>
            <a:rect r="r" b="b" t="t" l="l"/>
            <a:pathLst>
              <a:path h="12987186" w="13579327">
                <a:moveTo>
                  <a:pt x="0" y="0"/>
                </a:moveTo>
                <a:lnTo>
                  <a:pt x="13579327" y="0"/>
                </a:lnTo>
                <a:lnTo>
                  <a:pt x="13579327" y="12987187"/>
                </a:lnTo>
                <a:lnTo>
                  <a:pt x="0" y="1298718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0359" t="-59046" r="-31877" b="-17666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true" rot="-6172310">
            <a:off x="5062187" y="-1198891"/>
            <a:ext cx="4079144" cy="5263411"/>
          </a:xfrm>
          <a:custGeom>
            <a:avLst/>
            <a:gdLst/>
            <a:ahLst/>
            <a:cxnLst/>
            <a:rect r="r" b="b" t="t" l="l"/>
            <a:pathLst>
              <a:path h="5263411" w="4079144">
                <a:moveTo>
                  <a:pt x="0" y="5263411"/>
                </a:moveTo>
                <a:lnTo>
                  <a:pt x="4079143" y="5263411"/>
                </a:lnTo>
                <a:lnTo>
                  <a:pt x="4079143" y="0"/>
                </a:lnTo>
                <a:lnTo>
                  <a:pt x="0" y="0"/>
                </a:lnTo>
                <a:lnTo>
                  <a:pt x="0" y="5263411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true" rot="494552">
            <a:off x="-1775474" y="-2386027"/>
            <a:ext cx="12985009" cy="12376758"/>
          </a:xfrm>
          <a:custGeom>
            <a:avLst/>
            <a:gdLst/>
            <a:ahLst/>
            <a:cxnLst/>
            <a:rect r="r" b="b" t="t" l="l"/>
            <a:pathLst>
              <a:path h="12376758" w="12985009">
                <a:moveTo>
                  <a:pt x="12985009" y="12376758"/>
                </a:moveTo>
                <a:lnTo>
                  <a:pt x="0" y="12376758"/>
                </a:lnTo>
                <a:lnTo>
                  <a:pt x="0" y="0"/>
                </a:lnTo>
                <a:lnTo>
                  <a:pt x="12985009" y="0"/>
                </a:lnTo>
                <a:lnTo>
                  <a:pt x="12985009" y="12376758"/>
                </a:lnTo>
                <a:close/>
              </a:path>
            </a:pathLst>
          </a:custGeom>
          <a:blipFill>
            <a:blip r:embed="rId9"/>
            <a:stretch>
              <a:fillRect l="-38666" t="-58946" r="-34725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3047155" y="5082471"/>
            <a:ext cx="16810173" cy="27475462"/>
          </a:xfrm>
          <a:custGeom>
            <a:avLst/>
            <a:gdLst/>
            <a:ahLst/>
            <a:cxnLst/>
            <a:rect r="r" b="b" t="t" l="l"/>
            <a:pathLst>
              <a:path h="27475462" w="16810173">
                <a:moveTo>
                  <a:pt x="0" y="0"/>
                </a:moveTo>
                <a:lnTo>
                  <a:pt x="16810173" y="0"/>
                </a:lnTo>
                <a:lnTo>
                  <a:pt x="16810173" y="27475462"/>
                </a:lnTo>
                <a:lnTo>
                  <a:pt x="0" y="2747546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8999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-25704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2719308" y="13966393"/>
            <a:ext cx="16551564" cy="66794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129"/>
              </a:lnSpc>
            </a:pPr>
            <a:r>
              <a:rPr lang="en-US" sz="17280" spc="881">
                <a:solidFill>
                  <a:srgbClr val="616D60"/>
                </a:solidFill>
                <a:latin typeface="Slight"/>
                <a:ea typeface="Slight"/>
                <a:cs typeface="Slight"/>
                <a:sym typeface="Slight"/>
              </a:rPr>
              <a:t>Amelia &amp; William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674729" y="9662861"/>
            <a:ext cx="16551564" cy="26201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36"/>
              </a:lnSpc>
            </a:pPr>
            <a:r>
              <a:rPr lang="en-US" sz="7525" i="true">
                <a:solidFill>
                  <a:srgbClr val="3D4A2F"/>
                </a:solidFill>
                <a:latin typeface="Inria Serif Italics"/>
                <a:ea typeface="Inria Serif Italics"/>
                <a:cs typeface="Inria Serif Italics"/>
                <a:sym typeface="Inria Serif Italics"/>
              </a:rPr>
              <a:t>Welc</a:t>
            </a:r>
            <a:r>
              <a:rPr lang="en-US" sz="7525" i="true" strike="noStrike" u="none">
                <a:solidFill>
                  <a:srgbClr val="3D4A2F"/>
                </a:solidFill>
                <a:latin typeface="Inria Serif Italics"/>
                <a:ea typeface="Inria Serif Italics"/>
                <a:cs typeface="Inria Serif Italics"/>
                <a:sym typeface="Inria Serif Italics"/>
              </a:rPr>
              <a:t>o</a:t>
            </a:r>
            <a:r>
              <a:rPr lang="en-US" sz="7525" i="true" strike="noStrike" u="none">
                <a:solidFill>
                  <a:srgbClr val="3D4A2F"/>
                </a:solidFill>
                <a:latin typeface="Inria Serif Italics"/>
                <a:ea typeface="Inria Serif Italics"/>
                <a:cs typeface="Inria Serif Italics"/>
                <a:sym typeface="Inria Serif Italics"/>
              </a:rPr>
              <a:t>m</a:t>
            </a:r>
            <a:r>
              <a:rPr lang="en-US" sz="7525" i="true" strike="noStrike" u="none">
                <a:solidFill>
                  <a:srgbClr val="3D4A2F"/>
                </a:solidFill>
                <a:latin typeface="Inria Serif Italics"/>
                <a:ea typeface="Inria Serif Italics"/>
                <a:cs typeface="Inria Serif Italics"/>
                <a:sym typeface="Inria Serif Italics"/>
              </a:rPr>
              <a:t>e</a:t>
            </a:r>
            <a:r>
              <a:rPr lang="en-US" sz="7525" i="true" strike="noStrike" u="none">
                <a:solidFill>
                  <a:srgbClr val="3D4A2F"/>
                </a:solidFill>
                <a:latin typeface="Inria Serif Italics"/>
                <a:ea typeface="Inria Serif Italics"/>
                <a:cs typeface="Inria Serif Italics"/>
                <a:sym typeface="Inria Serif Italics"/>
              </a:rPr>
              <a:t> </a:t>
            </a:r>
          </a:p>
          <a:p>
            <a:pPr algn="ctr" marL="0" indent="0" lvl="0">
              <a:lnSpc>
                <a:spcPts val="10536"/>
              </a:lnSpc>
            </a:pPr>
            <a:r>
              <a:rPr lang="en-US" sz="7525" i="true" strike="noStrike" u="none">
                <a:solidFill>
                  <a:srgbClr val="3D4A2F"/>
                </a:solidFill>
                <a:latin typeface="Inria Serif Italics"/>
                <a:ea typeface="Inria Serif Italics"/>
                <a:cs typeface="Inria Serif Italics"/>
                <a:sym typeface="Inria Serif Italics"/>
              </a:rPr>
              <a:t>t</a:t>
            </a:r>
            <a:r>
              <a:rPr lang="en-US" sz="7525" i="true" strike="noStrike" u="none">
                <a:solidFill>
                  <a:srgbClr val="3D4A2F"/>
                </a:solidFill>
                <a:latin typeface="Inria Serif Italics"/>
                <a:ea typeface="Inria Serif Italics"/>
                <a:cs typeface="Inria Serif Italics"/>
                <a:sym typeface="Inria Serif Italics"/>
              </a:rPr>
              <a:t>o</a:t>
            </a:r>
            <a:r>
              <a:rPr lang="en-US" sz="7525" i="true" strike="noStrike" u="none">
                <a:solidFill>
                  <a:srgbClr val="3D4A2F"/>
                </a:solidFill>
                <a:latin typeface="Inria Serif Italics"/>
                <a:ea typeface="Inria Serif Italics"/>
                <a:cs typeface="Inria Serif Italics"/>
                <a:sym typeface="Inria Serif Italics"/>
              </a:rPr>
              <a:t> th</a:t>
            </a:r>
            <a:r>
              <a:rPr lang="en-US" sz="7525" i="true" strike="noStrike" u="none">
                <a:solidFill>
                  <a:srgbClr val="3D4A2F"/>
                </a:solidFill>
                <a:latin typeface="Inria Serif Italics"/>
                <a:ea typeface="Inria Serif Italics"/>
                <a:cs typeface="Inria Serif Italics"/>
                <a:sym typeface="Inria Serif Italics"/>
              </a:rPr>
              <a:t>e</a:t>
            </a:r>
            <a:r>
              <a:rPr lang="en-US" sz="7525" i="true" strike="noStrike" u="none">
                <a:solidFill>
                  <a:srgbClr val="3D4A2F"/>
                </a:solidFill>
                <a:latin typeface="Inria Serif Italics"/>
                <a:ea typeface="Inria Serif Italics"/>
                <a:cs typeface="Inria Serif Italics"/>
                <a:sym typeface="Inria Serif Italics"/>
              </a:rPr>
              <a:t> </a:t>
            </a:r>
            <a:r>
              <a:rPr lang="en-US" sz="7525" i="true" strike="noStrike" u="none">
                <a:solidFill>
                  <a:srgbClr val="3D4A2F"/>
                </a:solidFill>
                <a:latin typeface="Inria Serif Italics"/>
                <a:ea typeface="Inria Serif Italics"/>
                <a:cs typeface="Inria Serif Italics"/>
                <a:sym typeface="Inria Serif Italics"/>
              </a:rPr>
              <a:t>w</a:t>
            </a:r>
            <a:r>
              <a:rPr lang="en-US" sz="7525" i="true" strike="noStrike" u="none">
                <a:solidFill>
                  <a:srgbClr val="3D4A2F"/>
                </a:solidFill>
                <a:latin typeface="Inria Serif Italics"/>
                <a:ea typeface="Inria Serif Italics"/>
                <a:cs typeface="Inria Serif Italics"/>
                <a:sym typeface="Inria Serif Italics"/>
              </a:rPr>
              <a:t>e</a:t>
            </a:r>
            <a:r>
              <a:rPr lang="en-US" sz="7525" i="true" strike="noStrike" u="none">
                <a:solidFill>
                  <a:srgbClr val="3D4A2F"/>
                </a:solidFill>
                <a:latin typeface="Inria Serif Italics"/>
                <a:ea typeface="Inria Serif Italics"/>
                <a:cs typeface="Inria Serif Italics"/>
                <a:sym typeface="Inria Serif Italics"/>
              </a:rPr>
              <a:t>dd</a:t>
            </a:r>
            <a:r>
              <a:rPr lang="en-US" sz="7525" i="true" strike="noStrike" u="none">
                <a:solidFill>
                  <a:srgbClr val="3D4A2F"/>
                </a:solidFill>
                <a:latin typeface="Inria Serif Italics"/>
                <a:ea typeface="Inria Serif Italics"/>
                <a:cs typeface="Inria Serif Italics"/>
                <a:sym typeface="Inria Serif Italics"/>
              </a:rPr>
              <a:t>i</a:t>
            </a:r>
            <a:r>
              <a:rPr lang="en-US" sz="7525" i="true" strike="noStrike" u="none">
                <a:solidFill>
                  <a:srgbClr val="3D4A2F"/>
                </a:solidFill>
                <a:latin typeface="Inria Serif Italics"/>
                <a:ea typeface="Inria Serif Italics"/>
                <a:cs typeface="Inria Serif Italics"/>
                <a:sym typeface="Inria Serif Italics"/>
              </a:rPr>
              <a:t>ng</a:t>
            </a:r>
            <a:r>
              <a:rPr lang="en-US" sz="7525" i="true" strike="noStrike" u="none">
                <a:solidFill>
                  <a:srgbClr val="3D4A2F"/>
                </a:solidFill>
                <a:latin typeface="Inria Serif Italics"/>
                <a:ea typeface="Inria Serif Italics"/>
                <a:cs typeface="Inria Serif Italics"/>
                <a:sym typeface="Inria Serif Italics"/>
              </a:rPr>
              <a:t> </a:t>
            </a:r>
            <a:r>
              <a:rPr lang="en-US" sz="7525" i="true" strike="noStrike" u="none">
                <a:solidFill>
                  <a:srgbClr val="3D4A2F"/>
                </a:solidFill>
                <a:latin typeface="Inria Serif Italics"/>
                <a:ea typeface="Inria Serif Italics"/>
                <a:cs typeface="Inria Serif Italics"/>
                <a:sym typeface="Inria Serif Italics"/>
              </a:rPr>
              <a:t>o</a:t>
            </a:r>
            <a:r>
              <a:rPr lang="en-US" sz="7525" i="true" strike="noStrike" u="none">
                <a:solidFill>
                  <a:srgbClr val="3D4A2F"/>
                </a:solidFill>
                <a:latin typeface="Inria Serif Italics"/>
                <a:ea typeface="Inria Serif Italics"/>
                <a:cs typeface="Inria Serif Italics"/>
                <a:sym typeface="Inria Serif Italics"/>
              </a:rPr>
              <a:t>f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719308" y="25701303"/>
            <a:ext cx="16506985" cy="1490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260"/>
              </a:lnSpc>
            </a:pPr>
            <a:r>
              <a:rPr lang="en-US" sz="8757" spc="569">
                <a:solidFill>
                  <a:srgbClr val="616D60"/>
                </a:solidFill>
                <a:latin typeface="Slight"/>
                <a:ea typeface="Slight"/>
                <a:cs typeface="Slight"/>
                <a:sym typeface="Slight"/>
              </a:rPr>
              <a:t>Thank You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719308" y="21431340"/>
            <a:ext cx="16529274" cy="1664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599"/>
              </a:lnSpc>
              <a:spcBef>
                <a:spcPct val="0"/>
              </a:spcBef>
            </a:pPr>
            <a:r>
              <a:rPr lang="en-US" sz="9714" spc="388" strike="noStrike" u="none">
                <a:solidFill>
                  <a:srgbClr val="3D4A2F"/>
                </a:solidFill>
                <a:latin typeface="Inria Serif"/>
                <a:ea typeface="Inria Serif"/>
                <a:cs typeface="Inria Serif"/>
                <a:sym typeface="Inria Serif"/>
              </a:rPr>
              <a:t>25.05.2030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DAGn3ut9Okc</dc:identifier>
  <dcterms:modified xsi:type="dcterms:W3CDTF">2011-08-01T06:04:30Z</dcterms:modified>
  <cp:revision>1</cp:revision>
  <dc:title>No.9</dc:title>
</cp:coreProperties>
</file>